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80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4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0"/>
            </a:pPr>
            <a:r>
              <a:rPr lang="en-US" sz="1600" b="0" dirty="0"/>
              <a:t>Revenue (in lakh</a:t>
            </a:r>
            <a:r>
              <a:rPr lang="en-US" sz="1600" b="0" baseline="0" dirty="0"/>
              <a:t> </a:t>
            </a:r>
            <a:r>
              <a:rPr lang="en-US" sz="1600" b="0" dirty="0"/>
              <a:t>)</a:t>
            </a:r>
          </a:p>
        </c:rich>
      </c:tx>
      <c:layout>
        <c:manualLayout>
          <c:xMode val="edge"/>
          <c:yMode val="edge"/>
          <c:x val="0.19021757468108239"/>
          <c:y val="4.1666666666666671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(in lakh)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2-4184-8AC8-22834FEDC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816832"/>
        <c:axId val="65826816"/>
      </c:barChart>
      <c:catAx>
        <c:axId val="658168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5826816"/>
        <c:crosses val="autoZero"/>
        <c:auto val="1"/>
        <c:lblAlgn val="ctr"/>
        <c:lblOffset val="100"/>
        <c:noMultiLvlLbl val="0"/>
      </c:catAx>
      <c:valAx>
        <c:axId val="658268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65816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236433237117477"/>
          <c:y val="0.49605150918635182"/>
          <c:w val="0.32763566762882751"/>
          <c:h val="0.2739730971128617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CB882-C9D8-4E8D-8DBF-834642236DC8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5E60A-FD84-4E5C-BB28-89B8C41EAC0C}">
      <dgm:prSet phldrT="[Text]"/>
      <dgm:spPr/>
      <dgm:t>
        <a:bodyPr/>
        <a:lstStyle/>
        <a:p>
          <a:r>
            <a:rPr lang="en-US" dirty="0"/>
            <a:t>Problem </a:t>
          </a:r>
        </a:p>
      </dgm:t>
    </dgm:pt>
    <dgm:pt modelId="{8955401A-E41B-4394-A5C7-E89F5DDD6930}" type="parTrans" cxnId="{8DD3B8BD-1D3B-48A7-8164-776C6A00A190}">
      <dgm:prSet/>
      <dgm:spPr/>
      <dgm:t>
        <a:bodyPr/>
        <a:lstStyle/>
        <a:p>
          <a:endParaRPr lang="en-US"/>
        </a:p>
      </dgm:t>
    </dgm:pt>
    <dgm:pt modelId="{EECDDFB2-9529-4666-A322-5183A8FF3383}" type="sibTrans" cxnId="{8DD3B8BD-1D3B-48A7-8164-776C6A00A190}">
      <dgm:prSet/>
      <dgm:spPr/>
      <dgm:t>
        <a:bodyPr/>
        <a:lstStyle/>
        <a:p>
          <a:endParaRPr lang="en-US"/>
        </a:p>
      </dgm:t>
    </dgm:pt>
    <dgm:pt modelId="{FB1CF8B5-9241-45E6-924E-F5C786ED82FE}">
      <dgm:prSet phldrT="[Text]" custT="1"/>
      <dgm:spPr/>
      <dgm:t>
        <a:bodyPr/>
        <a:lstStyle/>
        <a:p>
          <a:pPr algn="ctr"/>
          <a:r>
            <a:rPr lang="en-US" sz="1050" dirty="0"/>
            <a:t>Chance of Seedling failure and Affect on agricultural soil.</a:t>
          </a:r>
        </a:p>
      </dgm:t>
    </dgm:pt>
    <dgm:pt modelId="{82280233-E892-44A3-97F2-2150FE6CBFB4}" type="parTrans" cxnId="{6358DF58-0D9B-4774-8B2D-8FF3138068F8}">
      <dgm:prSet/>
      <dgm:spPr/>
      <dgm:t>
        <a:bodyPr/>
        <a:lstStyle/>
        <a:p>
          <a:endParaRPr lang="en-US"/>
        </a:p>
      </dgm:t>
    </dgm:pt>
    <dgm:pt modelId="{FB605C74-0D18-44E4-BE9D-60A23A783AD5}" type="sibTrans" cxnId="{6358DF58-0D9B-4774-8B2D-8FF3138068F8}">
      <dgm:prSet/>
      <dgm:spPr/>
      <dgm:t>
        <a:bodyPr/>
        <a:lstStyle/>
        <a:p>
          <a:endParaRPr lang="en-US"/>
        </a:p>
      </dgm:t>
    </dgm:pt>
    <dgm:pt modelId="{E9442AB4-AE89-44F1-B158-178697C44BE4}">
      <dgm:prSet phldrT="[Text]"/>
      <dgm:spPr/>
      <dgm:t>
        <a:bodyPr/>
        <a:lstStyle/>
        <a:p>
          <a:r>
            <a:rPr lang="en-US" dirty="0"/>
            <a:t>Solution </a:t>
          </a:r>
        </a:p>
      </dgm:t>
    </dgm:pt>
    <dgm:pt modelId="{1D0B3147-EC25-4597-B834-36CF4CA99643}" type="parTrans" cxnId="{6D68DBBE-5849-41FD-811D-9BD4FB385CD1}">
      <dgm:prSet/>
      <dgm:spPr/>
      <dgm:t>
        <a:bodyPr/>
        <a:lstStyle/>
        <a:p>
          <a:endParaRPr lang="en-US"/>
        </a:p>
      </dgm:t>
    </dgm:pt>
    <dgm:pt modelId="{E950C7DA-73AE-4214-AC1D-1DB3C2BB7A73}" type="sibTrans" cxnId="{6D68DBBE-5849-41FD-811D-9BD4FB385CD1}">
      <dgm:prSet/>
      <dgm:spPr/>
      <dgm:t>
        <a:bodyPr/>
        <a:lstStyle/>
        <a:p>
          <a:endParaRPr lang="en-US"/>
        </a:p>
      </dgm:t>
    </dgm:pt>
    <dgm:pt modelId="{8557212C-74E7-45CB-837C-7FD3B3F16FF3}">
      <dgm:prSet phldrT="[Text]" custT="1"/>
      <dgm:spPr/>
      <dgm:t>
        <a:bodyPr/>
        <a:lstStyle/>
        <a:p>
          <a:r>
            <a:rPr lang="en-US" sz="1050" dirty="0"/>
            <a:t>Biodegradable</a:t>
          </a:r>
          <a:r>
            <a:rPr lang="en-US" sz="1000" dirty="0"/>
            <a:t> tray</a:t>
          </a:r>
        </a:p>
        <a:p>
          <a:r>
            <a:rPr lang="en-US" sz="1000" dirty="0"/>
            <a:t>Cost – 10 Rs along inbuilt nutrition .</a:t>
          </a:r>
        </a:p>
      </dgm:t>
    </dgm:pt>
    <dgm:pt modelId="{0788FBF9-B52F-48FB-B9F9-DE55C041081D}" type="parTrans" cxnId="{9FED7B8B-C949-4CF5-9E5B-9CC4A8F434D4}">
      <dgm:prSet/>
      <dgm:spPr/>
      <dgm:t>
        <a:bodyPr/>
        <a:lstStyle/>
        <a:p>
          <a:endParaRPr lang="en-US"/>
        </a:p>
      </dgm:t>
    </dgm:pt>
    <dgm:pt modelId="{02BA90F0-31B9-4F8A-A30C-2B35B14572D6}" type="sibTrans" cxnId="{9FED7B8B-C949-4CF5-9E5B-9CC4A8F434D4}">
      <dgm:prSet/>
      <dgm:spPr/>
      <dgm:t>
        <a:bodyPr/>
        <a:lstStyle/>
        <a:p>
          <a:endParaRPr lang="en-US"/>
        </a:p>
      </dgm:t>
    </dgm:pt>
    <dgm:pt modelId="{704B3F3B-42E3-406E-A1C3-BAD4225AE912}">
      <dgm:prSet phldrT="[Text]" custT="1"/>
      <dgm:spPr/>
      <dgm:t>
        <a:bodyPr/>
        <a:lstStyle/>
        <a:p>
          <a:r>
            <a:rPr lang="en-US" sz="1050" dirty="0"/>
            <a:t>  promote growth </a:t>
          </a:r>
        </a:p>
        <a:p>
          <a:r>
            <a:rPr lang="en-US" sz="1050" dirty="0"/>
            <a:t>Saves soil and have inbuilt nutrient .</a:t>
          </a:r>
        </a:p>
      </dgm:t>
    </dgm:pt>
    <dgm:pt modelId="{281F6333-EFC2-4397-8D01-8055BCD24BFC}" type="parTrans" cxnId="{09865E5B-8DF6-4F61-A057-B1F590E1AA08}">
      <dgm:prSet/>
      <dgm:spPr/>
      <dgm:t>
        <a:bodyPr/>
        <a:lstStyle/>
        <a:p>
          <a:endParaRPr lang="en-US"/>
        </a:p>
      </dgm:t>
    </dgm:pt>
    <dgm:pt modelId="{14783173-C73A-4F17-8F4B-4E3C32625482}" type="sibTrans" cxnId="{09865E5B-8DF6-4F61-A057-B1F590E1AA08}">
      <dgm:prSet/>
      <dgm:spPr/>
      <dgm:t>
        <a:bodyPr/>
        <a:lstStyle/>
        <a:p>
          <a:endParaRPr lang="en-US"/>
        </a:p>
      </dgm:t>
    </dgm:pt>
    <dgm:pt modelId="{DD275EE6-B327-41D6-8187-C938942B9B16}">
      <dgm:prSet phldrT="[Text]" custT="1"/>
      <dgm:spPr/>
      <dgm:t>
        <a:bodyPr/>
        <a:lstStyle/>
        <a:p>
          <a:r>
            <a:rPr lang="en-US" sz="1050" dirty="0"/>
            <a:t>Polyethylene</a:t>
          </a:r>
          <a:r>
            <a:rPr lang="en-US" sz="1000" dirty="0"/>
            <a:t> </a:t>
          </a:r>
          <a:r>
            <a:rPr lang="en-US" sz="1050" dirty="0"/>
            <a:t>pollution</a:t>
          </a:r>
          <a:r>
            <a:rPr lang="en-US" sz="1000" dirty="0"/>
            <a:t> .</a:t>
          </a:r>
        </a:p>
        <a:p>
          <a:r>
            <a:rPr lang="en-US" sz="1000" dirty="0"/>
            <a:t>Cost – 9-10 Rs</a:t>
          </a:r>
        </a:p>
      </dgm:t>
    </dgm:pt>
    <dgm:pt modelId="{860855BB-DB31-4E79-BD78-1C1E487D0D60}" type="sibTrans" cxnId="{DC7FE6B0-A521-4A31-A310-6F5778E696B7}">
      <dgm:prSet/>
      <dgm:spPr/>
      <dgm:t>
        <a:bodyPr/>
        <a:lstStyle/>
        <a:p>
          <a:endParaRPr lang="en-US"/>
        </a:p>
      </dgm:t>
    </dgm:pt>
    <dgm:pt modelId="{F4DD9F8A-1F40-403F-ABD0-19B8AF34D612}" type="parTrans" cxnId="{DC7FE6B0-A521-4A31-A310-6F5778E696B7}">
      <dgm:prSet/>
      <dgm:spPr/>
      <dgm:t>
        <a:bodyPr/>
        <a:lstStyle/>
        <a:p>
          <a:endParaRPr lang="en-US"/>
        </a:p>
      </dgm:t>
    </dgm:pt>
    <dgm:pt modelId="{65E49430-8659-4434-86D5-AABEF8E8D2BF}" type="pres">
      <dgm:prSet presAssocID="{700CB882-C9D8-4E8D-8DBF-834642236D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01F154-2917-4D19-9667-9C8E57E212D3}" type="pres">
      <dgm:prSet presAssocID="{F205E60A-FD84-4E5C-BB28-89B8C41EAC0C}" presName="root" presStyleCnt="0"/>
      <dgm:spPr/>
    </dgm:pt>
    <dgm:pt modelId="{2951A07D-7D2F-4804-B11C-53FC3E7C551F}" type="pres">
      <dgm:prSet presAssocID="{F205E60A-FD84-4E5C-BB28-89B8C41EAC0C}" presName="rootComposite" presStyleCnt="0"/>
      <dgm:spPr/>
    </dgm:pt>
    <dgm:pt modelId="{A6EC8ECC-7F7E-44F0-9ECF-213B4AD43BD1}" type="pres">
      <dgm:prSet presAssocID="{F205E60A-FD84-4E5C-BB28-89B8C41EAC0C}" presName="rootText" presStyleLbl="node1" presStyleIdx="0" presStyleCnt="2"/>
      <dgm:spPr/>
    </dgm:pt>
    <dgm:pt modelId="{E071D0E4-F3BB-4F08-93F3-50EEA5FDF9AC}" type="pres">
      <dgm:prSet presAssocID="{F205E60A-FD84-4E5C-BB28-89B8C41EAC0C}" presName="rootConnector" presStyleLbl="node1" presStyleIdx="0" presStyleCnt="2"/>
      <dgm:spPr/>
    </dgm:pt>
    <dgm:pt modelId="{AA0D65B7-D785-4618-849F-0E63C78E407B}" type="pres">
      <dgm:prSet presAssocID="{F205E60A-FD84-4E5C-BB28-89B8C41EAC0C}" presName="childShape" presStyleCnt="0"/>
      <dgm:spPr/>
    </dgm:pt>
    <dgm:pt modelId="{68AA98BD-40A6-41B9-A3FE-31F79A104509}" type="pres">
      <dgm:prSet presAssocID="{F4DD9F8A-1F40-403F-ABD0-19B8AF34D612}" presName="Name13" presStyleLbl="parChTrans1D2" presStyleIdx="0" presStyleCnt="4"/>
      <dgm:spPr/>
    </dgm:pt>
    <dgm:pt modelId="{EC5CFBFF-FEC9-4718-B4B6-37C7B72E21BA}" type="pres">
      <dgm:prSet presAssocID="{DD275EE6-B327-41D6-8187-C938942B9B16}" presName="childText" presStyleLbl="bgAcc1" presStyleIdx="0" presStyleCnt="4">
        <dgm:presLayoutVars>
          <dgm:bulletEnabled val="1"/>
        </dgm:presLayoutVars>
      </dgm:prSet>
      <dgm:spPr/>
    </dgm:pt>
    <dgm:pt modelId="{245CF311-5C53-48D6-8C70-9EEB2809F58A}" type="pres">
      <dgm:prSet presAssocID="{82280233-E892-44A3-97F2-2150FE6CBFB4}" presName="Name13" presStyleLbl="parChTrans1D2" presStyleIdx="1" presStyleCnt="4"/>
      <dgm:spPr/>
    </dgm:pt>
    <dgm:pt modelId="{101EF6CD-A84B-4F02-8CC5-22AD025BB2A4}" type="pres">
      <dgm:prSet presAssocID="{FB1CF8B5-9241-45E6-924E-F5C786ED82FE}" presName="childText" presStyleLbl="bgAcc1" presStyleIdx="1" presStyleCnt="4">
        <dgm:presLayoutVars>
          <dgm:bulletEnabled val="1"/>
        </dgm:presLayoutVars>
      </dgm:prSet>
      <dgm:spPr/>
    </dgm:pt>
    <dgm:pt modelId="{C5DBE399-0053-40F1-B87D-BE258232EF19}" type="pres">
      <dgm:prSet presAssocID="{E9442AB4-AE89-44F1-B158-178697C44BE4}" presName="root" presStyleCnt="0"/>
      <dgm:spPr/>
    </dgm:pt>
    <dgm:pt modelId="{ED787CD7-ED85-401B-90B5-160659E4A5F9}" type="pres">
      <dgm:prSet presAssocID="{E9442AB4-AE89-44F1-B158-178697C44BE4}" presName="rootComposite" presStyleCnt="0"/>
      <dgm:spPr/>
    </dgm:pt>
    <dgm:pt modelId="{1D1EF032-FD33-4137-9D54-EEABBFD60078}" type="pres">
      <dgm:prSet presAssocID="{E9442AB4-AE89-44F1-B158-178697C44BE4}" presName="rootText" presStyleLbl="node1" presStyleIdx="1" presStyleCnt="2" custLinFactNeighborY="478"/>
      <dgm:spPr/>
    </dgm:pt>
    <dgm:pt modelId="{4E36A112-8D13-4254-BF33-678A36AB2B7E}" type="pres">
      <dgm:prSet presAssocID="{E9442AB4-AE89-44F1-B158-178697C44BE4}" presName="rootConnector" presStyleLbl="node1" presStyleIdx="1" presStyleCnt="2"/>
      <dgm:spPr/>
    </dgm:pt>
    <dgm:pt modelId="{9066E864-B02D-42CB-B18C-7DC0F65962F0}" type="pres">
      <dgm:prSet presAssocID="{E9442AB4-AE89-44F1-B158-178697C44BE4}" presName="childShape" presStyleCnt="0"/>
      <dgm:spPr/>
    </dgm:pt>
    <dgm:pt modelId="{F577A6E1-6750-4CF2-80D6-949ABEAFA298}" type="pres">
      <dgm:prSet presAssocID="{0788FBF9-B52F-48FB-B9F9-DE55C041081D}" presName="Name13" presStyleLbl="parChTrans1D2" presStyleIdx="2" presStyleCnt="4"/>
      <dgm:spPr/>
    </dgm:pt>
    <dgm:pt modelId="{1C834B41-EBEA-43C8-80C6-45C276F2C4AA}" type="pres">
      <dgm:prSet presAssocID="{8557212C-74E7-45CB-837C-7FD3B3F16FF3}" presName="childText" presStyleLbl="bgAcc1" presStyleIdx="2" presStyleCnt="4">
        <dgm:presLayoutVars>
          <dgm:bulletEnabled val="1"/>
        </dgm:presLayoutVars>
      </dgm:prSet>
      <dgm:spPr/>
    </dgm:pt>
    <dgm:pt modelId="{6DC8CEBD-B974-4BCF-BC7C-225029616184}" type="pres">
      <dgm:prSet presAssocID="{281F6333-EFC2-4397-8D01-8055BCD24BFC}" presName="Name13" presStyleLbl="parChTrans1D2" presStyleIdx="3" presStyleCnt="4"/>
      <dgm:spPr/>
    </dgm:pt>
    <dgm:pt modelId="{3CED83F6-B037-4B1E-B39D-C72F34E94A18}" type="pres">
      <dgm:prSet presAssocID="{704B3F3B-42E3-406E-A1C3-BAD4225AE912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F135A27-C30A-4EB1-A3EF-0481A6734131}" type="presOf" srcId="{82280233-E892-44A3-97F2-2150FE6CBFB4}" destId="{245CF311-5C53-48D6-8C70-9EEB2809F58A}" srcOrd="0" destOrd="0" presId="urn:microsoft.com/office/officeart/2005/8/layout/hierarchy3"/>
    <dgm:cxn modelId="{00855E2D-46B8-413D-A7CA-0C0E589F8C1C}" type="presOf" srcId="{F4DD9F8A-1F40-403F-ABD0-19B8AF34D612}" destId="{68AA98BD-40A6-41B9-A3FE-31F79A104509}" srcOrd="0" destOrd="0" presId="urn:microsoft.com/office/officeart/2005/8/layout/hierarchy3"/>
    <dgm:cxn modelId="{3435A030-A113-4E5D-8B1F-31552BE49655}" type="presOf" srcId="{FB1CF8B5-9241-45E6-924E-F5C786ED82FE}" destId="{101EF6CD-A84B-4F02-8CC5-22AD025BB2A4}" srcOrd="0" destOrd="0" presId="urn:microsoft.com/office/officeart/2005/8/layout/hierarchy3"/>
    <dgm:cxn modelId="{121E823A-E26C-435D-863F-E612392F0249}" type="presOf" srcId="{704B3F3B-42E3-406E-A1C3-BAD4225AE912}" destId="{3CED83F6-B037-4B1E-B39D-C72F34E94A18}" srcOrd="0" destOrd="0" presId="urn:microsoft.com/office/officeart/2005/8/layout/hierarchy3"/>
    <dgm:cxn modelId="{09865E5B-8DF6-4F61-A057-B1F590E1AA08}" srcId="{E9442AB4-AE89-44F1-B158-178697C44BE4}" destId="{704B3F3B-42E3-406E-A1C3-BAD4225AE912}" srcOrd="1" destOrd="0" parTransId="{281F6333-EFC2-4397-8D01-8055BCD24BFC}" sibTransId="{14783173-C73A-4F17-8F4B-4E3C32625482}"/>
    <dgm:cxn modelId="{0819C85C-5E7E-41AA-91F2-DABCAEF2213D}" type="presOf" srcId="{281F6333-EFC2-4397-8D01-8055BCD24BFC}" destId="{6DC8CEBD-B974-4BCF-BC7C-225029616184}" srcOrd="0" destOrd="0" presId="urn:microsoft.com/office/officeart/2005/8/layout/hierarchy3"/>
    <dgm:cxn modelId="{82B0026A-69FD-4412-AC23-D84E6C80723B}" type="presOf" srcId="{700CB882-C9D8-4E8D-8DBF-834642236DC8}" destId="{65E49430-8659-4434-86D5-AABEF8E8D2BF}" srcOrd="0" destOrd="0" presId="urn:microsoft.com/office/officeart/2005/8/layout/hierarchy3"/>
    <dgm:cxn modelId="{8E0E426B-8FB4-46DD-BE00-99572C932D2D}" type="presOf" srcId="{8557212C-74E7-45CB-837C-7FD3B3F16FF3}" destId="{1C834B41-EBEA-43C8-80C6-45C276F2C4AA}" srcOrd="0" destOrd="0" presId="urn:microsoft.com/office/officeart/2005/8/layout/hierarchy3"/>
    <dgm:cxn modelId="{6260B155-F49C-400C-97BE-14FDD7F0ABFD}" type="presOf" srcId="{DD275EE6-B327-41D6-8187-C938942B9B16}" destId="{EC5CFBFF-FEC9-4718-B4B6-37C7B72E21BA}" srcOrd="0" destOrd="0" presId="urn:microsoft.com/office/officeart/2005/8/layout/hierarchy3"/>
    <dgm:cxn modelId="{6358DF58-0D9B-4774-8B2D-8FF3138068F8}" srcId="{F205E60A-FD84-4E5C-BB28-89B8C41EAC0C}" destId="{FB1CF8B5-9241-45E6-924E-F5C786ED82FE}" srcOrd="1" destOrd="0" parTransId="{82280233-E892-44A3-97F2-2150FE6CBFB4}" sibTransId="{FB605C74-0D18-44E4-BE9D-60A23A783AD5}"/>
    <dgm:cxn modelId="{AD0E0888-CF83-4201-BAEC-03DA13A69564}" type="presOf" srcId="{F205E60A-FD84-4E5C-BB28-89B8C41EAC0C}" destId="{E071D0E4-F3BB-4F08-93F3-50EEA5FDF9AC}" srcOrd="1" destOrd="0" presId="urn:microsoft.com/office/officeart/2005/8/layout/hierarchy3"/>
    <dgm:cxn modelId="{9FED7B8B-C949-4CF5-9E5B-9CC4A8F434D4}" srcId="{E9442AB4-AE89-44F1-B158-178697C44BE4}" destId="{8557212C-74E7-45CB-837C-7FD3B3F16FF3}" srcOrd="0" destOrd="0" parTransId="{0788FBF9-B52F-48FB-B9F9-DE55C041081D}" sibTransId="{02BA90F0-31B9-4F8A-A30C-2B35B14572D6}"/>
    <dgm:cxn modelId="{B7CF0EAA-D0A1-4332-851F-57F395D3F467}" type="presOf" srcId="{E9442AB4-AE89-44F1-B158-178697C44BE4}" destId="{4E36A112-8D13-4254-BF33-678A36AB2B7E}" srcOrd="1" destOrd="0" presId="urn:microsoft.com/office/officeart/2005/8/layout/hierarchy3"/>
    <dgm:cxn modelId="{DC7FE6B0-A521-4A31-A310-6F5778E696B7}" srcId="{F205E60A-FD84-4E5C-BB28-89B8C41EAC0C}" destId="{DD275EE6-B327-41D6-8187-C938942B9B16}" srcOrd="0" destOrd="0" parTransId="{F4DD9F8A-1F40-403F-ABD0-19B8AF34D612}" sibTransId="{860855BB-DB31-4E79-BD78-1C1E487D0D60}"/>
    <dgm:cxn modelId="{3C31EBB3-2755-462F-B87A-91A7D37EF563}" type="presOf" srcId="{F205E60A-FD84-4E5C-BB28-89B8C41EAC0C}" destId="{A6EC8ECC-7F7E-44F0-9ECF-213B4AD43BD1}" srcOrd="0" destOrd="0" presId="urn:microsoft.com/office/officeart/2005/8/layout/hierarchy3"/>
    <dgm:cxn modelId="{8DD3B8BD-1D3B-48A7-8164-776C6A00A190}" srcId="{700CB882-C9D8-4E8D-8DBF-834642236DC8}" destId="{F205E60A-FD84-4E5C-BB28-89B8C41EAC0C}" srcOrd="0" destOrd="0" parTransId="{8955401A-E41B-4394-A5C7-E89F5DDD6930}" sibTransId="{EECDDFB2-9529-4666-A322-5183A8FF3383}"/>
    <dgm:cxn modelId="{6D68DBBE-5849-41FD-811D-9BD4FB385CD1}" srcId="{700CB882-C9D8-4E8D-8DBF-834642236DC8}" destId="{E9442AB4-AE89-44F1-B158-178697C44BE4}" srcOrd="1" destOrd="0" parTransId="{1D0B3147-EC25-4597-B834-36CF4CA99643}" sibTransId="{E950C7DA-73AE-4214-AC1D-1DB3C2BB7A73}"/>
    <dgm:cxn modelId="{5B7E71D7-6AB8-4AC5-9D69-194EE98FA441}" type="presOf" srcId="{0788FBF9-B52F-48FB-B9F9-DE55C041081D}" destId="{F577A6E1-6750-4CF2-80D6-949ABEAFA298}" srcOrd="0" destOrd="0" presId="urn:microsoft.com/office/officeart/2005/8/layout/hierarchy3"/>
    <dgm:cxn modelId="{591380F5-540C-44E6-A73E-E56B9BA60671}" type="presOf" srcId="{E9442AB4-AE89-44F1-B158-178697C44BE4}" destId="{1D1EF032-FD33-4137-9D54-EEABBFD60078}" srcOrd="0" destOrd="0" presId="urn:microsoft.com/office/officeart/2005/8/layout/hierarchy3"/>
    <dgm:cxn modelId="{10D461AE-20A3-4FAB-85BE-9914F11F0BA2}" type="presParOf" srcId="{65E49430-8659-4434-86D5-AABEF8E8D2BF}" destId="{FB01F154-2917-4D19-9667-9C8E57E212D3}" srcOrd="0" destOrd="0" presId="urn:microsoft.com/office/officeart/2005/8/layout/hierarchy3"/>
    <dgm:cxn modelId="{C9353C11-2AAF-4F27-8D13-4E29807708D8}" type="presParOf" srcId="{FB01F154-2917-4D19-9667-9C8E57E212D3}" destId="{2951A07D-7D2F-4804-B11C-53FC3E7C551F}" srcOrd="0" destOrd="0" presId="urn:microsoft.com/office/officeart/2005/8/layout/hierarchy3"/>
    <dgm:cxn modelId="{BC8BF512-C69E-4947-9886-86EF44ACD550}" type="presParOf" srcId="{2951A07D-7D2F-4804-B11C-53FC3E7C551F}" destId="{A6EC8ECC-7F7E-44F0-9ECF-213B4AD43BD1}" srcOrd="0" destOrd="0" presId="urn:microsoft.com/office/officeart/2005/8/layout/hierarchy3"/>
    <dgm:cxn modelId="{15058ECB-0739-41EC-AD86-58A40D22E978}" type="presParOf" srcId="{2951A07D-7D2F-4804-B11C-53FC3E7C551F}" destId="{E071D0E4-F3BB-4F08-93F3-50EEA5FDF9AC}" srcOrd="1" destOrd="0" presId="urn:microsoft.com/office/officeart/2005/8/layout/hierarchy3"/>
    <dgm:cxn modelId="{F7E6AE57-4864-4A5C-875F-EAC293A60E50}" type="presParOf" srcId="{FB01F154-2917-4D19-9667-9C8E57E212D3}" destId="{AA0D65B7-D785-4618-849F-0E63C78E407B}" srcOrd="1" destOrd="0" presId="urn:microsoft.com/office/officeart/2005/8/layout/hierarchy3"/>
    <dgm:cxn modelId="{7F6CF366-9166-4183-A8CE-98A6B0DA1E30}" type="presParOf" srcId="{AA0D65B7-D785-4618-849F-0E63C78E407B}" destId="{68AA98BD-40A6-41B9-A3FE-31F79A104509}" srcOrd="0" destOrd="0" presId="urn:microsoft.com/office/officeart/2005/8/layout/hierarchy3"/>
    <dgm:cxn modelId="{0CA60003-4800-4A7A-8D26-FA28AC671610}" type="presParOf" srcId="{AA0D65B7-D785-4618-849F-0E63C78E407B}" destId="{EC5CFBFF-FEC9-4718-B4B6-37C7B72E21BA}" srcOrd="1" destOrd="0" presId="urn:microsoft.com/office/officeart/2005/8/layout/hierarchy3"/>
    <dgm:cxn modelId="{4B004B21-0039-46A5-B01D-CD5A51010F1C}" type="presParOf" srcId="{AA0D65B7-D785-4618-849F-0E63C78E407B}" destId="{245CF311-5C53-48D6-8C70-9EEB2809F58A}" srcOrd="2" destOrd="0" presId="urn:microsoft.com/office/officeart/2005/8/layout/hierarchy3"/>
    <dgm:cxn modelId="{12E00529-303E-4CF4-841D-7A6A18074CFB}" type="presParOf" srcId="{AA0D65B7-D785-4618-849F-0E63C78E407B}" destId="{101EF6CD-A84B-4F02-8CC5-22AD025BB2A4}" srcOrd="3" destOrd="0" presId="urn:microsoft.com/office/officeart/2005/8/layout/hierarchy3"/>
    <dgm:cxn modelId="{5C07750B-9D08-4BCA-9A19-8D09D237B7E0}" type="presParOf" srcId="{65E49430-8659-4434-86D5-AABEF8E8D2BF}" destId="{C5DBE399-0053-40F1-B87D-BE258232EF19}" srcOrd="1" destOrd="0" presId="urn:microsoft.com/office/officeart/2005/8/layout/hierarchy3"/>
    <dgm:cxn modelId="{37539420-7DCA-4B67-A68C-82436E75CF87}" type="presParOf" srcId="{C5DBE399-0053-40F1-B87D-BE258232EF19}" destId="{ED787CD7-ED85-401B-90B5-160659E4A5F9}" srcOrd="0" destOrd="0" presId="urn:microsoft.com/office/officeart/2005/8/layout/hierarchy3"/>
    <dgm:cxn modelId="{D963D332-42F5-4C22-B5F5-1F24A3D486F6}" type="presParOf" srcId="{ED787CD7-ED85-401B-90B5-160659E4A5F9}" destId="{1D1EF032-FD33-4137-9D54-EEABBFD60078}" srcOrd="0" destOrd="0" presId="urn:microsoft.com/office/officeart/2005/8/layout/hierarchy3"/>
    <dgm:cxn modelId="{7BDD28A3-B157-4FEE-A35B-9F3D8F1CB5A7}" type="presParOf" srcId="{ED787CD7-ED85-401B-90B5-160659E4A5F9}" destId="{4E36A112-8D13-4254-BF33-678A36AB2B7E}" srcOrd="1" destOrd="0" presId="urn:microsoft.com/office/officeart/2005/8/layout/hierarchy3"/>
    <dgm:cxn modelId="{E7AD9AE4-5A2A-49AB-920B-802141E0291A}" type="presParOf" srcId="{C5DBE399-0053-40F1-B87D-BE258232EF19}" destId="{9066E864-B02D-42CB-B18C-7DC0F65962F0}" srcOrd="1" destOrd="0" presId="urn:microsoft.com/office/officeart/2005/8/layout/hierarchy3"/>
    <dgm:cxn modelId="{ABC37515-FD0A-458D-B014-17BBA6D7D360}" type="presParOf" srcId="{9066E864-B02D-42CB-B18C-7DC0F65962F0}" destId="{F577A6E1-6750-4CF2-80D6-949ABEAFA298}" srcOrd="0" destOrd="0" presId="urn:microsoft.com/office/officeart/2005/8/layout/hierarchy3"/>
    <dgm:cxn modelId="{86393F9C-F4F5-4D5A-B09D-6D720E6A7403}" type="presParOf" srcId="{9066E864-B02D-42CB-B18C-7DC0F65962F0}" destId="{1C834B41-EBEA-43C8-80C6-45C276F2C4AA}" srcOrd="1" destOrd="0" presId="urn:microsoft.com/office/officeart/2005/8/layout/hierarchy3"/>
    <dgm:cxn modelId="{B6439A22-56B8-4E1A-A10F-1DA2F26ED82A}" type="presParOf" srcId="{9066E864-B02D-42CB-B18C-7DC0F65962F0}" destId="{6DC8CEBD-B974-4BCF-BC7C-225029616184}" srcOrd="2" destOrd="0" presId="urn:microsoft.com/office/officeart/2005/8/layout/hierarchy3"/>
    <dgm:cxn modelId="{1EAF5E58-68E8-41F8-BCB7-02206FF118AC}" type="presParOf" srcId="{9066E864-B02D-42CB-B18C-7DC0F65962F0}" destId="{3CED83F6-B037-4B1E-B39D-C72F34E94A1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37572-1749-499A-84E3-1F44F4E15B37}" type="doc">
      <dgm:prSet loTypeId="urn:microsoft.com/office/officeart/2005/8/layout/h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847964-6EF3-43D6-B1FE-1536F52B5954}">
      <dgm:prSet phldrT="[Text]"/>
      <dgm:spPr/>
      <dgm:t>
        <a:bodyPr/>
        <a:lstStyle/>
        <a:p>
          <a:r>
            <a:rPr lang="en-US" dirty="0"/>
            <a:t>sugarcane bagasse  </a:t>
          </a:r>
        </a:p>
      </dgm:t>
    </dgm:pt>
    <dgm:pt modelId="{B6798269-A8B9-4F24-9A6E-70CFB127CF7A}" type="parTrans" cxnId="{BD8ACF21-F011-4D36-919B-FF83D28B765B}">
      <dgm:prSet/>
      <dgm:spPr/>
      <dgm:t>
        <a:bodyPr/>
        <a:lstStyle/>
        <a:p>
          <a:endParaRPr lang="en-US"/>
        </a:p>
      </dgm:t>
    </dgm:pt>
    <dgm:pt modelId="{735502AD-92AD-4FF9-B635-2F5ED2231A8B}" type="sibTrans" cxnId="{BD8ACF21-F011-4D36-919B-FF83D28B765B}">
      <dgm:prSet/>
      <dgm:spPr/>
      <dgm:t>
        <a:bodyPr/>
        <a:lstStyle/>
        <a:p>
          <a:endParaRPr lang="en-US"/>
        </a:p>
      </dgm:t>
    </dgm:pt>
    <dgm:pt modelId="{DAC91834-52F4-4D6E-8AB7-032D943656B5}">
      <dgm:prSet phldrT="[Text]" custT="1"/>
      <dgm:spPr/>
      <dgm:t>
        <a:bodyPr/>
        <a:lstStyle/>
        <a:p>
          <a:r>
            <a:rPr lang="en-US" sz="1000" b="1" dirty="0"/>
            <a:t>Collection and moisturize the bagasse.  Then collect the sugar pulp which going to help in making sheet.</a:t>
          </a:r>
        </a:p>
      </dgm:t>
    </dgm:pt>
    <dgm:pt modelId="{9157D7AA-A922-47B8-AC48-5E2A328A2A27}" type="parTrans" cxnId="{D0A94F6D-F15E-4033-955E-902F23EF1618}">
      <dgm:prSet/>
      <dgm:spPr/>
      <dgm:t>
        <a:bodyPr/>
        <a:lstStyle/>
        <a:p>
          <a:endParaRPr lang="en-US"/>
        </a:p>
      </dgm:t>
    </dgm:pt>
    <dgm:pt modelId="{8F651CBA-FB52-493C-A32A-3A739889B93A}" type="sibTrans" cxnId="{D0A94F6D-F15E-4033-955E-902F23EF1618}">
      <dgm:prSet/>
      <dgm:spPr/>
      <dgm:t>
        <a:bodyPr/>
        <a:lstStyle/>
        <a:p>
          <a:endParaRPr lang="en-US"/>
        </a:p>
      </dgm:t>
    </dgm:pt>
    <dgm:pt modelId="{6AC3E534-C69A-4D94-8F73-0D532D121991}">
      <dgm:prSet/>
      <dgm:spPr/>
      <dgm:t>
        <a:bodyPr/>
        <a:lstStyle/>
        <a:p>
          <a:r>
            <a:rPr lang="en-US" dirty="0"/>
            <a:t> Sheet making</a:t>
          </a:r>
        </a:p>
      </dgm:t>
    </dgm:pt>
    <dgm:pt modelId="{B3DEBCCC-DD80-46D6-BC35-D2295328D909}" type="parTrans" cxnId="{E4A35688-D320-499E-A3D0-0BA0B06C76CD}">
      <dgm:prSet/>
      <dgm:spPr/>
      <dgm:t>
        <a:bodyPr/>
        <a:lstStyle/>
        <a:p>
          <a:endParaRPr lang="en-US"/>
        </a:p>
      </dgm:t>
    </dgm:pt>
    <dgm:pt modelId="{2499CF8C-24D3-42BA-ACDE-32E0242A81CB}" type="sibTrans" cxnId="{E4A35688-D320-499E-A3D0-0BA0B06C76CD}">
      <dgm:prSet/>
      <dgm:spPr/>
      <dgm:t>
        <a:bodyPr/>
        <a:lstStyle/>
        <a:p>
          <a:endParaRPr lang="en-US"/>
        </a:p>
      </dgm:t>
    </dgm:pt>
    <dgm:pt modelId="{314E0578-3192-4E24-BBA4-E7B4E7B5B5D7}">
      <dgm:prSet/>
      <dgm:spPr/>
      <dgm:t>
        <a:bodyPr/>
        <a:lstStyle/>
        <a:p>
          <a:r>
            <a:rPr lang="en-US" dirty="0"/>
            <a:t> BDP  </a:t>
          </a:r>
        </a:p>
      </dgm:t>
    </dgm:pt>
    <dgm:pt modelId="{0E2C5C0C-A142-469A-8808-99155DDC87BD}" type="parTrans" cxnId="{B740F50C-5F0B-4245-98E6-727A657BE7D2}">
      <dgm:prSet/>
      <dgm:spPr/>
      <dgm:t>
        <a:bodyPr/>
        <a:lstStyle/>
        <a:p>
          <a:endParaRPr lang="en-US"/>
        </a:p>
      </dgm:t>
    </dgm:pt>
    <dgm:pt modelId="{98E5B0A4-5CB6-4232-B8A9-B57B324313F9}" type="sibTrans" cxnId="{B740F50C-5F0B-4245-98E6-727A657BE7D2}">
      <dgm:prSet/>
      <dgm:spPr/>
      <dgm:t>
        <a:bodyPr/>
        <a:lstStyle/>
        <a:p>
          <a:endParaRPr lang="en-US"/>
        </a:p>
      </dgm:t>
    </dgm:pt>
    <dgm:pt modelId="{9F4BED34-0843-4301-A20D-A6716C4B0F42}">
      <dgm:prSet custT="1"/>
      <dgm:spPr/>
      <dgm:t>
        <a:bodyPr/>
        <a:lstStyle/>
        <a:p>
          <a:r>
            <a:rPr lang="en-US" sz="1000" b="1" dirty="0"/>
            <a:t>Addition of nutrient additives for the growth  of seedling .</a:t>
          </a:r>
        </a:p>
      </dgm:t>
    </dgm:pt>
    <dgm:pt modelId="{CE0FDCBA-1340-46FC-BE3B-415D094D8E1C}" type="parTrans" cxnId="{B3AE7DD4-92EE-43C8-8B45-E957FE9F1FA3}">
      <dgm:prSet/>
      <dgm:spPr/>
      <dgm:t>
        <a:bodyPr/>
        <a:lstStyle/>
        <a:p>
          <a:endParaRPr lang="en-US"/>
        </a:p>
      </dgm:t>
    </dgm:pt>
    <dgm:pt modelId="{E082F12E-E147-40DE-9BE3-23D40DB614E0}" type="sibTrans" cxnId="{B3AE7DD4-92EE-43C8-8B45-E957FE9F1FA3}">
      <dgm:prSet/>
      <dgm:spPr/>
      <dgm:t>
        <a:bodyPr/>
        <a:lstStyle/>
        <a:p>
          <a:endParaRPr lang="en-US"/>
        </a:p>
      </dgm:t>
    </dgm:pt>
    <dgm:pt modelId="{216C7DD5-EBCE-470F-B903-FD2E57BD9DF6}">
      <dgm:prSet custT="1"/>
      <dgm:spPr/>
      <dgm:t>
        <a:bodyPr/>
        <a:lstStyle/>
        <a:p>
          <a:endParaRPr lang="en-US" sz="1000" b="1" dirty="0"/>
        </a:p>
      </dgm:t>
    </dgm:pt>
    <dgm:pt modelId="{24B42711-7464-46A5-B40D-0A8181438CEC}" type="parTrans" cxnId="{235FA252-1DB6-4361-885B-90CE3B8B894C}">
      <dgm:prSet/>
      <dgm:spPr/>
      <dgm:t>
        <a:bodyPr/>
        <a:lstStyle/>
        <a:p>
          <a:endParaRPr lang="en-US"/>
        </a:p>
      </dgm:t>
    </dgm:pt>
    <dgm:pt modelId="{E93A0E9E-39F1-4BC3-A067-5B6699A8FE97}" type="sibTrans" cxnId="{235FA252-1DB6-4361-885B-90CE3B8B894C}">
      <dgm:prSet/>
      <dgm:spPr/>
      <dgm:t>
        <a:bodyPr/>
        <a:lstStyle/>
        <a:p>
          <a:endParaRPr lang="en-US"/>
        </a:p>
      </dgm:t>
    </dgm:pt>
    <dgm:pt modelId="{AF6E92D4-5EE5-4A7C-B6BA-2D5BB66D536E}">
      <dgm:prSet custT="1"/>
      <dgm:spPr/>
      <dgm:t>
        <a:bodyPr/>
        <a:lstStyle/>
        <a:p>
          <a:r>
            <a:rPr lang="en-US" sz="1000" b="1" dirty="0"/>
            <a:t>With the help of extracted pulp sheet is prepared </a:t>
          </a:r>
        </a:p>
      </dgm:t>
    </dgm:pt>
    <dgm:pt modelId="{CF977B7D-5E72-44A3-8BB8-A32524EC9362}" type="parTrans" cxnId="{0A04C269-909F-4476-8663-4502EA8CF99C}">
      <dgm:prSet/>
      <dgm:spPr/>
      <dgm:t>
        <a:bodyPr/>
        <a:lstStyle/>
        <a:p>
          <a:endParaRPr lang="en-US"/>
        </a:p>
      </dgm:t>
    </dgm:pt>
    <dgm:pt modelId="{CBF2B3D7-93A5-4A98-95F7-AC1C715ABA09}" type="sibTrans" cxnId="{0A04C269-909F-4476-8663-4502EA8CF99C}">
      <dgm:prSet/>
      <dgm:spPr/>
      <dgm:t>
        <a:bodyPr/>
        <a:lstStyle/>
        <a:p>
          <a:endParaRPr lang="en-US"/>
        </a:p>
      </dgm:t>
    </dgm:pt>
    <dgm:pt modelId="{D5E60B70-F69F-40AE-8874-C3D8F76E7E0E}">
      <dgm:prSet custT="1"/>
      <dgm:spPr/>
      <dgm:t>
        <a:bodyPr/>
        <a:lstStyle/>
        <a:p>
          <a:r>
            <a:rPr lang="en-US" sz="1000" b="1" dirty="0"/>
            <a:t>By  press mechanism pro trays  are made with the help of nutrients  content pulp sheet and areca leaves </a:t>
          </a:r>
        </a:p>
      </dgm:t>
    </dgm:pt>
    <dgm:pt modelId="{F3447C42-1036-4F0B-A6B4-4BE1325EAAF1}" type="parTrans" cxnId="{A848AF25-0952-49DD-B4E4-2D8600344D33}">
      <dgm:prSet/>
      <dgm:spPr/>
      <dgm:t>
        <a:bodyPr/>
        <a:lstStyle/>
        <a:p>
          <a:endParaRPr lang="en-US"/>
        </a:p>
      </dgm:t>
    </dgm:pt>
    <dgm:pt modelId="{B44A4508-7C43-4523-A39D-12D82D4571E2}" type="sibTrans" cxnId="{A848AF25-0952-49DD-B4E4-2D8600344D33}">
      <dgm:prSet/>
      <dgm:spPr/>
      <dgm:t>
        <a:bodyPr/>
        <a:lstStyle/>
        <a:p>
          <a:endParaRPr lang="en-US"/>
        </a:p>
      </dgm:t>
    </dgm:pt>
    <dgm:pt modelId="{1D56127C-7943-453E-AEBE-C282FB44A74D}">
      <dgm:prSet custT="1"/>
      <dgm:spPr/>
      <dgm:t>
        <a:bodyPr/>
        <a:lstStyle/>
        <a:p>
          <a:r>
            <a:rPr lang="en-US" sz="1000" b="1" dirty="0"/>
            <a:t>Natural drying of pro trays </a:t>
          </a:r>
        </a:p>
      </dgm:t>
    </dgm:pt>
    <dgm:pt modelId="{278ACDE6-1046-4B11-8929-533E567641DE}" type="parTrans" cxnId="{E11A8EE7-7523-4ED3-8F99-F205703E981E}">
      <dgm:prSet/>
      <dgm:spPr/>
      <dgm:t>
        <a:bodyPr/>
        <a:lstStyle/>
        <a:p>
          <a:endParaRPr lang="en-US"/>
        </a:p>
      </dgm:t>
    </dgm:pt>
    <dgm:pt modelId="{84273044-A7AF-4043-B4F0-C0F980ECF945}" type="sibTrans" cxnId="{E11A8EE7-7523-4ED3-8F99-F205703E981E}">
      <dgm:prSet/>
      <dgm:spPr/>
      <dgm:t>
        <a:bodyPr/>
        <a:lstStyle/>
        <a:p>
          <a:endParaRPr lang="en-US"/>
        </a:p>
      </dgm:t>
    </dgm:pt>
    <dgm:pt modelId="{67804B10-2982-4334-A5DF-F5A3F1E8F5FB}" type="pres">
      <dgm:prSet presAssocID="{50937572-1749-499A-84E3-1F44F4E15B37}" presName="Name0" presStyleCnt="0">
        <dgm:presLayoutVars>
          <dgm:dir/>
          <dgm:animLvl val="lvl"/>
          <dgm:resizeHandles val="exact"/>
        </dgm:presLayoutVars>
      </dgm:prSet>
      <dgm:spPr/>
    </dgm:pt>
    <dgm:pt modelId="{CAAFECB4-2F10-4B79-876C-DA0BFA59C9CC}" type="pres">
      <dgm:prSet presAssocID="{50937572-1749-499A-84E3-1F44F4E15B37}" presName="tSp" presStyleCnt="0"/>
      <dgm:spPr/>
    </dgm:pt>
    <dgm:pt modelId="{4C01953D-302B-42CD-AA69-C13BD3EE4587}" type="pres">
      <dgm:prSet presAssocID="{50937572-1749-499A-84E3-1F44F4E15B37}" presName="bSp" presStyleCnt="0"/>
      <dgm:spPr/>
    </dgm:pt>
    <dgm:pt modelId="{87BE46D1-0B2C-462C-AE92-479307321495}" type="pres">
      <dgm:prSet presAssocID="{50937572-1749-499A-84E3-1F44F4E15B37}" presName="process" presStyleCnt="0"/>
      <dgm:spPr/>
    </dgm:pt>
    <dgm:pt modelId="{0213599C-CF77-4A00-BA8F-E8C8FCE03C95}" type="pres">
      <dgm:prSet presAssocID="{40847964-6EF3-43D6-B1FE-1536F52B5954}" presName="composite1" presStyleCnt="0"/>
      <dgm:spPr/>
    </dgm:pt>
    <dgm:pt modelId="{BD6C6526-3F27-477D-8D1F-8FABFEDCC1EA}" type="pres">
      <dgm:prSet presAssocID="{40847964-6EF3-43D6-B1FE-1536F52B5954}" presName="dummyNode1" presStyleLbl="node1" presStyleIdx="0" presStyleCnt="3"/>
      <dgm:spPr/>
    </dgm:pt>
    <dgm:pt modelId="{76839029-B62B-4C40-9736-ED8B972F8B99}" type="pres">
      <dgm:prSet presAssocID="{40847964-6EF3-43D6-B1FE-1536F52B5954}" presName="childNode1" presStyleLbl="bgAcc1" presStyleIdx="0" presStyleCnt="3" custScaleX="160206" custScaleY="146429">
        <dgm:presLayoutVars>
          <dgm:bulletEnabled val="1"/>
        </dgm:presLayoutVars>
      </dgm:prSet>
      <dgm:spPr/>
    </dgm:pt>
    <dgm:pt modelId="{0BEDB11D-E2FB-4ED5-A773-D86C4FE8C163}" type="pres">
      <dgm:prSet presAssocID="{40847964-6EF3-43D6-B1FE-1536F52B5954}" presName="childNode1tx" presStyleLbl="bgAcc1" presStyleIdx="0" presStyleCnt="3">
        <dgm:presLayoutVars>
          <dgm:bulletEnabled val="1"/>
        </dgm:presLayoutVars>
      </dgm:prSet>
      <dgm:spPr/>
    </dgm:pt>
    <dgm:pt modelId="{37C70EAE-C1CC-430B-BADE-B1ECD5535C15}" type="pres">
      <dgm:prSet presAssocID="{40847964-6EF3-43D6-B1FE-1536F52B5954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55CCE290-AD81-4E06-9130-5B9713F519CC}" type="pres">
      <dgm:prSet presAssocID="{40847964-6EF3-43D6-B1FE-1536F52B5954}" presName="connSite1" presStyleCnt="0"/>
      <dgm:spPr/>
    </dgm:pt>
    <dgm:pt modelId="{88AD3A43-65B4-4D09-8A3C-8B394E78A4E7}" type="pres">
      <dgm:prSet presAssocID="{735502AD-92AD-4FF9-B635-2F5ED2231A8B}" presName="Name9" presStyleLbl="sibTrans2D1" presStyleIdx="0" presStyleCnt="2"/>
      <dgm:spPr/>
    </dgm:pt>
    <dgm:pt modelId="{0B77DF7F-8ADC-4AEC-96CD-DBED7A77DC0F}" type="pres">
      <dgm:prSet presAssocID="{6AC3E534-C69A-4D94-8F73-0D532D121991}" presName="composite2" presStyleCnt="0"/>
      <dgm:spPr/>
    </dgm:pt>
    <dgm:pt modelId="{2783081E-6A57-4C1D-AD87-8495D00F9645}" type="pres">
      <dgm:prSet presAssocID="{6AC3E534-C69A-4D94-8F73-0D532D121991}" presName="dummyNode2" presStyleLbl="node1" presStyleIdx="0" presStyleCnt="3"/>
      <dgm:spPr/>
    </dgm:pt>
    <dgm:pt modelId="{B1CADBD5-9A00-43A8-8169-920A9D397589}" type="pres">
      <dgm:prSet presAssocID="{6AC3E534-C69A-4D94-8F73-0D532D121991}" presName="childNode2" presStyleLbl="bgAcc1" presStyleIdx="1" presStyleCnt="3" custScaleX="152037" custScaleY="155364">
        <dgm:presLayoutVars>
          <dgm:bulletEnabled val="1"/>
        </dgm:presLayoutVars>
      </dgm:prSet>
      <dgm:spPr/>
    </dgm:pt>
    <dgm:pt modelId="{C8B0AB14-4675-4AF1-B3BD-11E084CC6F9A}" type="pres">
      <dgm:prSet presAssocID="{6AC3E534-C69A-4D94-8F73-0D532D121991}" presName="childNode2tx" presStyleLbl="bgAcc1" presStyleIdx="1" presStyleCnt="3">
        <dgm:presLayoutVars>
          <dgm:bulletEnabled val="1"/>
        </dgm:presLayoutVars>
      </dgm:prSet>
      <dgm:spPr/>
    </dgm:pt>
    <dgm:pt modelId="{CE7158B7-86E2-4B47-8665-8D68599D4966}" type="pres">
      <dgm:prSet presAssocID="{6AC3E534-C69A-4D94-8F73-0D532D121991}" presName="parentNode2" presStyleLbl="node1" presStyleIdx="1" presStyleCnt="3" custLinFactNeighborX="2970" custLinFactNeighborY="-29792">
        <dgm:presLayoutVars>
          <dgm:chMax val="0"/>
          <dgm:bulletEnabled val="1"/>
        </dgm:presLayoutVars>
      </dgm:prSet>
      <dgm:spPr/>
    </dgm:pt>
    <dgm:pt modelId="{4001692F-0DC6-4161-B58B-80353868E938}" type="pres">
      <dgm:prSet presAssocID="{6AC3E534-C69A-4D94-8F73-0D532D121991}" presName="connSite2" presStyleCnt="0"/>
      <dgm:spPr/>
    </dgm:pt>
    <dgm:pt modelId="{35751019-C543-43E0-95FB-97A9034565ED}" type="pres">
      <dgm:prSet presAssocID="{2499CF8C-24D3-42BA-ACDE-32E0242A81CB}" presName="Name18" presStyleLbl="sibTrans2D1" presStyleIdx="1" presStyleCnt="2"/>
      <dgm:spPr/>
    </dgm:pt>
    <dgm:pt modelId="{A14B9BE3-974A-4E71-81ED-33364459C5F8}" type="pres">
      <dgm:prSet presAssocID="{314E0578-3192-4E24-BBA4-E7B4E7B5B5D7}" presName="composite1" presStyleCnt="0"/>
      <dgm:spPr/>
    </dgm:pt>
    <dgm:pt modelId="{689D86B4-DAEA-41EA-B3CA-99AF2A074AC5}" type="pres">
      <dgm:prSet presAssocID="{314E0578-3192-4E24-BBA4-E7B4E7B5B5D7}" presName="dummyNode1" presStyleLbl="node1" presStyleIdx="1" presStyleCnt="3"/>
      <dgm:spPr/>
    </dgm:pt>
    <dgm:pt modelId="{7EFF0010-180D-4F4E-B93B-1221E2C591C1}" type="pres">
      <dgm:prSet presAssocID="{314E0578-3192-4E24-BBA4-E7B4E7B5B5D7}" presName="childNode1" presStyleLbl="bgAcc1" presStyleIdx="2" presStyleCnt="3" custScaleX="134085" custScaleY="153925">
        <dgm:presLayoutVars>
          <dgm:bulletEnabled val="1"/>
        </dgm:presLayoutVars>
      </dgm:prSet>
      <dgm:spPr/>
    </dgm:pt>
    <dgm:pt modelId="{AE52174E-F657-4E6F-BCEB-34E1CFFD5786}" type="pres">
      <dgm:prSet presAssocID="{314E0578-3192-4E24-BBA4-E7B4E7B5B5D7}" presName="childNode1tx" presStyleLbl="bgAcc1" presStyleIdx="2" presStyleCnt="3">
        <dgm:presLayoutVars>
          <dgm:bulletEnabled val="1"/>
        </dgm:presLayoutVars>
      </dgm:prSet>
      <dgm:spPr/>
    </dgm:pt>
    <dgm:pt modelId="{7A493493-CDA0-4E02-B05B-B0DF46D7E73B}" type="pres">
      <dgm:prSet presAssocID="{314E0578-3192-4E24-BBA4-E7B4E7B5B5D7}" presName="parentNode1" presStyleLbl="node1" presStyleIdx="2" presStyleCnt="3" custScaleX="89429" custScaleY="127289" custLinFactNeighborX="4879" custLinFactNeighborY="52914">
        <dgm:presLayoutVars>
          <dgm:chMax val="1"/>
          <dgm:bulletEnabled val="1"/>
        </dgm:presLayoutVars>
      </dgm:prSet>
      <dgm:spPr/>
    </dgm:pt>
    <dgm:pt modelId="{F26D3CFB-7273-4979-A4DA-414AE75CA963}" type="pres">
      <dgm:prSet presAssocID="{314E0578-3192-4E24-BBA4-E7B4E7B5B5D7}" presName="connSite1" presStyleCnt="0"/>
      <dgm:spPr/>
    </dgm:pt>
  </dgm:ptLst>
  <dgm:cxnLst>
    <dgm:cxn modelId="{5656620C-A10E-4F06-95C7-BD4432F25503}" type="presOf" srcId="{6AC3E534-C69A-4D94-8F73-0D532D121991}" destId="{CE7158B7-86E2-4B47-8665-8D68599D4966}" srcOrd="0" destOrd="0" presId="urn:microsoft.com/office/officeart/2005/8/layout/hProcess4"/>
    <dgm:cxn modelId="{B740F50C-5F0B-4245-98E6-727A657BE7D2}" srcId="{50937572-1749-499A-84E3-1F44F4E15B37}" destId="{314E0578-3192-4E24-BBA4-E7B4E7B5B5D7}" srcOrd="2" destOrd="0" parTransId="{0E2C5C0C-A142-469A-8808-99155DDC87BD}" sibTransId="{98E5B0A4-5CB6-4232-B8A9-B57B324313F9}"/>
    <dgm:cxn modelId="{D37F4E21-350D-48C1-97A6-EF3FA8DC9905}" type="presOf" srcId="{2499CF8C-24D3-42BA-ACDE-32E0242A81CB}" destId="{35751019-C543-43E0-95FB-97A9034565ED}" srcOrd="0" destOrd="0" presId="urn:microsoft.com/office/officeart/2005/8/layout/hProcess4"/>
    <dgm:cxn modelId="{BD8ACF21-F011-4D36-919B-FF83D28B765B}" srcId="{50937572-1749-499A-84E3-1F44F4E15B37}" destId="{40847964-6EF3-43D6-B1FE-1536F52B5954}" srcOrd="0" destOrd="0" parTransId="{B6798269-A8B9-4F24-9A6E-70CFB127CF7A}" sibTransId="{735502AD-92AD-4FF9-B635-2F5ED2231A8B}"/>
    <dgm:cxn modelId="{A848AF25-0952-49DD-B4E4-2D8600344D33}" srcId="{314E0578-3192-4E24-BBA4-E7B4E7B5B5D7}" destId="{D5E60B70-F69F-40AE-8874-C3D8F76E7E0E}" srcOrd="0" destOrd="0" parTransId="{F3447C42-1036-4F0B-A6B4-4BE1325EAAF1}" sibTransId="{B44A4508-7C43-4523-A39D-12D82D4571E2}"/>
    <dgm:cxn modelId="{DEC6F22E-B5CD-4829-8873-ADE833508FE7}" type="presOf" srcId="{1D56127C-7943-453E-AEBE-C282FB44A74D}" destId="{7EFF0010-180D-4F4E-B93B-1221E2C591C1}" srcOrd="0" destOrd="1" presId="urn:microsoft.com/office/officeart/2005/8/layout/hProcess4"/>
    <dgm:cxn modelId="{0A04C269-909F-4476-8663-4502EA8CF99C}" srcId="{6AC3E534-C69A-4D94-8F73-0D532D121991}" destId="{AF6E92D4-5EE5-4A7C-B6BA-2D5BB66D536E}" srcOrd="2" destOrd="0" parTransId="{CF977B7D-5E72-44A3-8BB8-A32524EC9362}" sibTransId="{CBF2B3D7-93A5-4A98-95F7-AC1C715ABA09}"/>
    <dgm:cxn modelId="{48D3164C-6FAF-4953-A93E-6C5DE3A95756}" type="presOf" srcId="{DAC91834-52F4-4D6E-8AB7-032D943656B5}" destId="{0BEDB11D-E2FB-4ED5-A773-D86C4FE8C163}" srcOrd="1" destOrd="0" presId="urn:microsoft.com/office/officeart/2005/8/layout/hProcess4"/>
    <dgm:cxn modelId="{D0A94F6D-F15E-4033-955E-902F23EF1618}" srcId="{40847964-6EF3-43D6-B1FE-1536F52B5954}" destId="{DAC91834-52F4-4D6E-8AB7-032D943656B5}" srcOrd="0" destOrd="0" parTransId="{9157D7AA-A922-47B8-AC48-5E2A328A2A27}" sibTransId="{8F651CBA-FB52-493C-A32A-3A739889B93A}"/>
    <dgm:cxn modelId="{F07B2E4E-D3DD-463F-BBE3-A5C49F277C30}" type="presOf" srcId="{50937572-1749-499A-84E3-1F44F4E15B37}" destId="{67804B10-2982-4334-A5DF-F5A3F1E8F5FB}" srcOrd="0" destOrd="0" presId="urn:microsoft.com/office/officeart/2005/8/layout/hProcess4"/>
    <dgm:cxn modelId="{E8A4956F-B64B-497E-B9F7-709941FE86AD}" type="presOf" srcId="{9F4BED34-0843-4301-A20D-A6716C4B0F42}" destId="{C8B0AB14-4675-4AF1-B3BD-11E084CC6F9A}" srcOrd="1" destOrd="0" presId="urn:microsoft.com/office/officeart/2005/8/layout/hProcess4"/>
    <dgm:cxn modelId="{E131976F-8B64-41DC-92D8-335D751C7B6C}" type="presOf" srcId="{D5E60B70-F69F-40AE-8874-C3D8F76E7E0E}" destId="{7EFF0010-180D-4F4E-B93B-1221E2C591C1}" srcOrd="0" destOrd="0" presId="urn:microsoft.com/office/officeart/2005/8/layout/hProcess4"/>
    <dgm:cxn modelId="{B77ABF50-59FF-42AF-93AE-4A3BC7F2AC9F}" type="presOf" srcId="{735502AD-92AD-4FF9-B635-2F5ED2231A8B}" destId="{88AD3A43-65B4-4D09-8A3C-8B394E78A4E7}" srcOrd="0" destOrd="0" presId="urn:microsoft.com/office/officeart/2005/8/layout/hProcess4"/>
    <dgm:cxn modelId="{235FA252-1DB6-4361-885B-90CE3B8B894C}" srcId="{6AC3E534-C69A-4D94-8F73-0D532D121991}" destId="{216C7DD5-EBCE-470F-B903-FD2E57BD9DF6}" srcOrd="1" destOrd="0" parTransId="{24B42711-7464-46A5-B40D-0A8181438CEC}" sibTransId="{E93A0E9E-39F1-4BC3-A067-5B6699A8FE97}"/>
    <dgm:cxn modelId="{88284676-7F79-4B4D-8C71-2B0B17BA51F0}" type="presOf" srcId="{9F4BED34-0843-4301-A20D-A6716C4B0F42}" destId="{B1CADBD5-9A00-43A8-8169-920A9D397589}" srcOrd="0" destOrd="0" presId="urn:microsoft.com/office/officeart/2005/8/layout/hProcess4"/>
    <dgm:cxn modelId="{08A6247A-95A1-491F-878D-00304B35F5E8}" type="presOf" srcId="{DAC91834-52F4-4D6E-8AB7-032D943656B5}" destId="{76839029-B62B-4C40-9736-ED8B972F8B99}" srcOrd="0" destOrd="0" presId="urn:microsoft.com/office/officeart/2005/8/layout/hProcess4"/>
    <dgm:cxn modelId="{6156F484-29C5-43B9-B18C-39C84248D22F}" type="presOf" srcId="{314E0578-3192-4E24-BBA4-E7B4E7B5B5D7}" destId="{7A493493-CDA0-4E02-B05B-B0DF46D7E73B}" srcOrd="0" destOrd="0" presId="urn:microsoft.com/office/officeart/2005/8/layout/hProcess4"/>
    <dgm:cxn modelId="{E4A35688-D320-499E-A3D0-0BA0B06C76CD}" srcId="{50937572-1749-499A-84E3-1F44F4E15B37}" destId="{6AC3E534-C69A-4D94-8F73-0D532D121991}" srcOrd="1" destOrd="0" parTransId="{B3DEBCCC-DD80-46D6-BC35-D2295328D909}" sibTransId="{2499CF8C-24D3-42BA-ACDE-32E0242A81CB}"/>
    <dgm:cxn modelId="{62AD6C8E-86A3-47F2-9ECD-DD50500A8AE9}" type="presOf" srcId="{1D56127C-7943-453E-AEBE-C282FB44A74D}" destId="{AE52174E-F657-4E6F-BCEB-34E1CFFD5786}" srcOrd="1" destOrd="1" presId="urn:microsoft.com/office/officeart/2005/8/layout/hProcess4"/>
    <dgm:cxn modelId="{70AF6995-931D-4B7C-8911-A7CDB3264463}" type="presOf" srcId="{D5E60B70-F69F-40AE-8874-C3D8F76E7E0E}" destId="{AE52174E-F657-4E6F-BCEB-34E1CFFD5786}" srcOrd="1" destOrd="0" presId="urn:microsoft.com/office/officeart/2005/8/layout/hProcess4"/>
    <dgm:cxn modelId="{24012F96-2572-4C5F-8B33-010E7BBDCA45}" type="presOf" srcId="{AF6E92D4-5EE5-4A7C-B6BA-2D5BB66D536E}" destId="{B1CADBD5-9A00-43A8-8169-920A9D397589}" srcOrd="0" destOrd="2" presId="urn:microsoft.com/office/officeart/2005/8/layout/hProcess4"/>
    <dgm:cxn modelId="{9A85ADA5-8F0D-42EB-B7E8-B6F798230B4D}" type="presOf" srcId="{216C7DD5-EBCE-470F-B903-FD2E57BD9DF6}" destId="{B1CADBD5-9A00-43A8-8169-920A9D397589}" srcOrd="0" destOrd="1" presId="urn:microsoft.com/office/officeart/2005/8/layout/hProcess4"/>
    <dgm:cxn modelId="{B3AE7DD4-92EE-43C8-8B45-E957FE9F1FA3}" srcId="{6AC3E534-C69A-4D94-8F73-0D532D121991}" destId="{9F4BED34-0843-4301-A20D-A6716C4B0F42}" srcOrd="0" destOrd="0" parTransId="{CE0FDCBA-1340-46FC-BE3B-415D094D8E1C}" sibTransId="{E082F12E-E147-40DE-9BE3-23D40DB614E0}"/>
    <dgm:cxn modelId="{E11A8EE7-7523-4ED3-8F99-F205703E981E}" srcId="{314E0578-3192-4E24-BBA4-E7B4E7B5B5D7}" destId="{1D56127C-7943-453E-AEBE-C282FB44A74D}" srcOrd="1" destOrd="0" parTransId="{278ACDE6-1046-4B11-8929-533E567641DE}" sibTransId="{84273044-A7AF-4043-B4F0-C0F980ECF945}"/>
    <dgm:cxn modelId="{292AD7F1-427E-408A-89CE-190669633A7D}" type="presOf" srcId="{40847964-6EF3-43D6-B1FE-1536F52B5954}" destId="{37C70EAE-C1CC-430B-BADE-B1ECD5535C15}" srcOrd="0" destOrd="0" presId="urn:microsoft.com/office/officeart/2005/8/layout/hProcess4"/>
    <dgm:cxn modelId="{63CF5FFB-D140-4A03-8984-43B7DF74ACEF}" type="presOf" srcId="{216C7DD5-EBCE-470F-B903-FD2E57BD9DF6}" destId="{C8B0AB14-4675-4AF1-B3BD-11E084CC6F9A}" srcOrd="1" destOrd="1" presId="urn:microsoft.com/office/officeart/2005/8/layout/hProcess4"/>
    <dgm:cxn modelId="{E28F84FF-3275-43BD-BBDD-F7D5E9CB6383}" type="presOf" srcId="{AF6E92D4-5EE5-4A7C-B6BA-2D5BB66D536E}" destId="{C8B0AB14-4675-4AF1-B3BD-11E084CC6F9A}" srcOrd="1" destOrd="2" presId="urn:microsoft.com/office/officeart/2005/8/layout/hProcess4"/>
    <dgm:cxn modelId="{A68B361E-77F6-4A44-A02A-36E5F1DC175B}" type="presParOf" srcId="{67804B10-2982-4334-A5DF-F5A3F1E8F5FB}" destId="{CAAFECB4-2F10-4B79-876C-DA0BFA59C9CC}" srcOrd="0" destOrd="0" presId="urn:microsoft.com/office/officeart/2005/8/layout/hProcess4"/>
    <dgm:cxn modelId="{B9207215-C34A-4CC4-9249-8972CB0F1B82}" type="presParOf" srcId="{67804B10-2982-4334-A5DF-F5A3F1E8F5FB}" destId="{4C01953D-302B-42CD-AA69-C13BD3EE4587}" srcOrd="1" destOrd="0" presId="urn:microsoft.com/office/officeart/2005/8/layout/hProcess4"/>
    <dgm:cxn modelId="{7AC7EAB9-5925-4590-9324-3A44F80EF37E}" type="presParOf" srcId="{67804B10-2982-4334-A5DF-F5A3F1E8F5FB}" destId="{87BE46D1-0B2C-462C-AE92-479307321495}" srcOrd="2" destOrd="0" presId="urn:microsoft.com/office/officeart/2005/8/layout/hProcess4"/>
    <dgm:cxn modelId="{8C2AA34A-E303-4651-964D-20852F62DD8E}" type="presParOf" srcId="{87BE46D1-0B2C-462C-AE92-479307321495}" destId="{0213599C-CF77-4A00-BA8F-E8C8FCE03C95}" srcOrd="0" destOrd="0" presId="urn:microsoft.com/office/officeart/2005/8/layout/hProcess4"/>
    <dgm:cxn modelId="{08CA3696-3F77-4DC1-AC8A-87A50318A99B}" type="presParOf" srcId="{0213599C-CF77-4A00-BA8F-E8C8FCE03C95}" destId="{BD6C6526-3F27-477D-8D1F-8FABFEDCC1EA}" srcOrd="0" destOrd="0" presId="urn:microsoft.com/office/officeart/2005/8/layout/hProcess4"/>
    <dgm:cxn modelId="{EB83437B-2084-45A7-9B5C-C6417147622D}" type="presParOf" srcId="{0213599C-CF77-4A00-BA8F-E8C8FCE03C95}" destId="{76839029-B62B-4C40-9736-ED8B972F8B99}" srcOrd="1" destOrd="0" presId="urn:microsoft.com/office/officeart/2005/8/layout/hProcess4"/>
    <dgm:cxn modelId="{01C58595-0B23-4A7A-B9CB-556358012DF3}" type="presParOf" srcId="{0213599C-CF77-4A00-BA8F-E8C8FCE03C95}" destId="{0BEDB11D-E2FB-4ED5-A773-D86C4FE8C163}" srcOrd="2" destOrd="0" presId="urn:microsoft.com/office/officeart/2005/8/layout/hProcess4"/>
    <dgm:cxn modelId="{5CE12F4C-3F07-4575-922D-E03078424A75}" type="presParOf" srcId="{0213599C-CF77-4A00-BA8F-E8C8FCE03C95}" destId="{37C70EAE-C1CC-430B-BADE-B1ECD5535C15}" srcOrd="3" destOrd="0" presId="urn:microsoft.com/office/officeart/2005/8/layout/hProcess4"/>
    <dgm:cxn modelId="{787CD689-5581-4AFF-8A17-1A5BA5D00EA5}" type="presParOf" srcId="{0213599C-CF77-4A00-BA8F-E8C8FCE03C95}" destId="{55CCE290-AD81-4E06-9130-5B9713F519CC}" srcOrd="4" destOrd="0" presId="urn:microsoft.com/office/officeart/2005/8/layout/hProcess4"/>
    <dgm:cxn modelId="{86E66F38-57A7-4B01-93F6-6E68F60B55BD}" type="presParOf" srcId="{87BE46D1-0B2C-462C-AE92-479307321495}" destId="{88AD3A43-65B4-4D09-8A3C-8B394E78A4E7}" srcOrd="1" destOrd="0" presId="urn:microsoft.com/office/officeart/2005/8/layout/hProcess4"/>
    <dgm:cxn modelId="{94D58450-F5CE-4470-B818-BB156328C155}" type="presParOf" srcId="{87BE46D1-0B2C-462C-AE92-479307321495}" destId="{0B77DF7F-8ADC-4AEC-96CD-DBED7A77DC0F}" srcOrd="2" destOrd="0" presId="urn:microsoft.com/office/officeart/2005/8/layout/hProcess4"/>
    <dgm:cxn modelId="{BA74ABD0-1A91-4BDB-96A4-EB5B5A46CA18}" type="presParOf" srcId="{0B77DF7F-8ADC-4AEC-96CD-DBED7A77DC0F}" destId="{2783081E-6A57-4C1D-AD87-8495D00F9645}" srcOrd="0" destOrd="0" presId="urn:microsoft.com/office/officeart/2005/8/layout/hProcess4"/>
    <dgm:cxn modelId="{80823E84-750D-4463-BBE5-E45EB45915CA}" type="presParOf" srcId="{0B77DF7F-8ADC-4AEC-96CD-DBED7A77DC0F}" destId="{B1CADBD5-9A00-43A8-8169-920A9D397589}" srcOrd="1" destOrd="0" presId="urn:microsoft.com/office/officeart/2005/8/layout/hProcess4"/>
    <dgm:cxn modelId="{164301E9-561B-4855-881F-D4AB1D60A10B}" type="presParOf" srcId="{0B77DF7F-8ADC-4AEC-96CD-DBED7A77DC0F}" destId="{C8B0AB14-4675-4AF1-B3BD-11E084CC6F9A}" srcOrd="2" destOrd="0" presId="urn:microsoft.com/office/officeart/2005/8/layout/hProcess4"/>
    <dgm:cxn modelId="{68622208-4173-46FC-8D68-F090AA5ABABB}" type="presParOf" srcId="{0B77DF7F-8ADC-4AEC-96CD-DBED7A77DC0F}" destId="{CE7158B7-86E2-4B47-8665-8D68599D4966}" srcOrd="3" destOrd="0" presId="urn:microsoft.com/office/officeart/2005/8/layout/hProcess4"/>
    <dgm:cxn modelId="{F67084F6-FF33-428B-8F82-0F0F537DA1A8}" type="presParOf" srcId="{0B77DF7F-8ADC-4AEC-96CD-DBED7A77DC0F}" destId="{4001692F-0DC6-4161-B58B-80353868E938}" srcOrd="4" destOrd="0" presId="urn:microsoft.com/office/officeart/2005/8/layout/hProcess4"/>
    <dgm:cxn modelId="{F5C12976-F2A2-4BCC-A1C3-9B6BAB76B76B}" type="presParOf" srcId="{87BE46D1-0B2C-462C-AE92-479307321495}" destId="{35751019-C543-43E0-95FB-97A9034565ED}" srcOrd="3" destOrd="0" presId="urn:microsoft.com/office/officeart/2005/8/layout/hProcess4"/>
    <dgm:cxn modelId="{5270146B-CD0D-4EDE-A555-019159964816}" type="presParOf" srcId="{87BE46D1-0B2C-462C-AE92-479307321495}" destId="{A14B9BE3-974A-4E71-81ED-33364459C5F8}" srcOrd="4" destOrd="0" presId="urn:microsoft.com/office/officeart/2005/8/layout/hProcess4"/>
    <dgm:cxn modelId="{1D1C2430-CDB1-4A1B-A457-FE988EADC274}" type="presParOf" srcId="{A14B9BE3-974A-4E71-81ED-33364459C5F8}" destId="{689D86B4-DAEA-41EA-B3CA-99AF2A074AC5}" srcOrd="0" destOrd="0" presId="urn:microsoft.com/office/officeart/2005/8/layout/hProcess4"/>
    <dgm:cxn modelId="{9C3C48B6-1E87-418A-9B57-B48F824088E3}" type="presParOf" srcId="{A14B9BE3-974A-4E71-81ED-33364459C5F8}" destId="{7EFF0010-180D-4F4E-B93B-1221E2C591C1}" srcOrd="1" destOrd="0" presId="urn:microsoft.com/office/officeart/2005/8/layout/hProcess4"/>
    <dgm:cxn modelId="{7A756988-8FC4-4A4F-8BE4-5C7430065E84}" type="presParOf" srcId="{A14B9BE3-974A-4E71-81ED-33364459C5F8}" destId="{AE52174E-F657-4E6F-BCEB-34E1CFFD5786}" srcOrd="2" destOrd="0" presId="urn:microsoft.com/office/officeart/2005/8/layout/hProcess4"/>
    <dgm:cxn modelId="{1F0B0971-61A7-4FCC-9741-921D50F89BE1}" type="presParOf" srcId="{A14B9BE3-974A-4E71-81ED-33364459C5F8}" destId="{7A493493-CDA0-4E02-B05B-B0DF46D7E73B}" srcOrd="3" destOrd="0" presId="urn:microsoft.com/office/officeart/2005/8/layout/hProcess4"/>
    <dgm:cxn modelId="{2296CB7C-01CE-4D59-A57E-47F415969BF5}" type="presParOf" srcId="{A14B9BE3-974A-4E71-81ED-33364459C5F8}" destId="{F26D3CFB-7273-4979-A4DA-414AE75CA96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C8ECC-7F7E-44F0-9ECF-213B4AD43BD1}">
      <dsp:nvSpPr>
        <dsp:cNvPr id="0" name=""/>
        <dsp:cNvSpPr/>
      </dsp:nvSpPr>
      <dsp:spPr>
        <a:xfrm>
          <a:off x="315123" y="1255"/>
          <a:ext cx="1487730" cy="743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</a:t>
          </a:r>
        </a:p>
      </dsp:txBody>
      <dsp:txXfrm>
        <a:off x="336910" y="23042"/>
        <a:ext cx="1444156" cy="700291"/>
      </dsp:txXfrm>
    </dsp:sp>
    <dsp:sp modelId="{68AA98BD-40A6-41B9-A3FE-31F79A104509}">
      <dsp:nvSpPr>
        <dsp:cNvPr id="0" name=""/>
        <dsp:cNvSpPr/>
      </dsp:nvSpPr>
      <dsp:spPr>
        <a:xfrm>
          <a:off x="463896" y="745121"/>
          <a:ext cx="148773" cy="55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898"/>
              </a:lnTo>
              <a:lnTo>
                <a:pt x="148773" y="557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CFBFF-FEC9-4718-B4B6-37C7B72E21BA}">
      <dsp:nvSpPr>
        <dsp:cNvPr id="0" name=""/>
        <dsp:cNvSpPr/>
      </dsp:nvSpPr>
      <dsp:spPr>
        <a:xfrm>
          <a:off x="612669" y="931087"/>
          <a:ext cx="1190184" cy="7438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Polyethylene</a:t>
          </a:r>
          <a:r>
            <a:rPr lang="en-US" sz="1000" kern="1200" dirty="0"/>
            <a:t> </a:t>
          </a:r>
          <a:r>
            <a:rPr lang="en-US" sz="1050" kern="1200" dirty="0"/>
            <a:t>pollution</a:t>
          </a:r>
          <a:r>
            <a:rPr lang="en-US" sz="1000" kern="1200" dirty="0"/>
            <a:t> .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Cost – 9-10 Rs</a:t>
          </a:r>
        </a:p>
      </dsp:txBody>
      <dsp:txXfrm>
        <a:off x="634456" y="952874"/>
        <a:ext cx="1146610" cy="700291"/>
      </dsp:txXfrm>
    </dsp:sp>
    <dsp:sp modelId="{245CF311-5C53-48D6-8C70-9EEB2809F58A}">
      <dsp:nvSpPr>
        <dsp:cNvPr id="0" name=""/>
        <dsp:cNvSpPr/>
      </dsp:nvSpPr>
      <dsp:spPr>
        <a:xfrm>
          <a:off x="463896" y="745121"/>
          <a:ext cx="148773" cy="1487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7730"/>
              </a:lnTo>
              <a:lnTo>
                <a:pt x="148773" y="14877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F6CD-A84B-4F02-8CC5-22AD025BB2A4}">
      <dsp:nvSpPr>
        <dsp:cNvPr id="0" name=""/>
        <dsp:cNvSpPr/>
      </dsp:nvSpPr>
      <dsp:spPr>
        <a:xfrm>
          <a:off x="612669" y="1860918"/>
          <a:ext cx="1190184" cy="7438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Chance of Seedling failure and Affect on agricultural soil.</a:t>
          </a:r>
        </a:p>
      </dsp:txBody>
      <dsp:txXfrm>
        <a:off x="634456" y="1882705"/>
        <a:ext cx="1146610" cy="700291"/>
      </dsp:txXfrm>
    </dsp:sp>
    <dsp:sp modelId="{1D1EF032-FD33-4137-9D54-EEABBFD60078}">
      <dsp:nvSpPr>
        <dsp:cNvPr id="0" name=""/>
        <dsp:cNvSpPr/>
      </dsp:nvSpPr>
      <dsp:spPr>
        <a:xfrm>
          <a:off x="2174786" y="4811"/>
          <a:ext cx="1487730" cy="743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Solution </a:t>
          </a:r>
        </a:p>
      </dsp:txBody>
      <dsp:txXfrm>
        <a:off x="2196573" y="26598"/>
        <a:ext cx="1444156" cy="700291"/>
      </dsp:txXfrm>
    </dsp:sp>
    <dsp:sp modelId="{F577A6E1-6750-4CF2-80D6-949ABEAFA298}">
      <dsp:nvSpPr>
        <dsp:cNvPr id="0" name=""/>
        <dsp:cNvSpPr/>
      </dsp:nvSpPr>
      <dsp:spPr>
        <a:xfrm>
          <a:off x="2323559" y="748676"/>
          <a:ext cx="148773" cy="55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4343"/>
              </a:lnTo>
              <a:lnTo>
                <a:pt x="148773" y="5543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34B41-EBEA-43C8-80C6-45C276F2C4AA}">
      <dsp:nvSpPr>
        <dsp:cNvPr id="0" name=""/>
        <dsp:cNvSpPr/>
      </dsp:nvSpPr>
      <dsp:spPr>
        <a:xfrm>
          <a:off x="2472332" y="931087"/>
          <a:ext cx="1190184" cy="7438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Biodegradable</a:t>
          </a:r>
          <a:r>
            <a:rPr lang="en-US" sz="1000" kern="1200" dirty="0"/>
            <a:t> tray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Cost – 10 Rs along inbuilt nutrition .</a:t>
          </a:r>
        </a:p>
      </dsp:txBody>
      <dsp:txXfrm>
        <a:off x="2494119" y="952874"/>
        <a:ext cx="1146610" cy="700291"/>
      </dsp:txXfrm>
    </dsp:sp>
    <dsp:sp modelId="{6DC8CEBD-B974-4BCF-BC7C-225029616184}">
      <dsp:nvSpPr>
        <dsp:cNvPr id="0" name=""/>
        <dsp:cNvSpPr/>
      </dsp:nvSpPr>
      <dsp:spPr>
        <a:xfrm>
          <a:off x="2323559" y="748676"/>
          <a:ext cx="148773" cy="1484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174"/>
              </a:lnTo>
              <a:lnTo>
                <a:pt x="148773" y="14841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D83F6-B037-4B1E-B39D-C72F34E94A18}">
      <dsp:nvSpPr>
        <dsp:cNvPr id="0" name=""/>
        <dsp:cNvSpPr/>
      </dsp:nvSpPr>
      <dsp:spPr>
        <a:xfrm>
          <a:off x="2472332" y="1860918"/>
          <a:ext cx="1190184" cy="7438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  promote growth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Saves soil and have inbuilt nutrient .</a:t>
          </a:r>
        </a:p>
      </dsp:txBody>
      <dsp:txXfrm>
        <a:off x="2494119" y="1882705"/>
        <a:ext cx="1146610" cy="700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39029-B62B-4C40-9736-ED8B972F8B99}">
      <dsp:nvSpPr>
        <dsp:cNvPr id="0" name=""/>
        <dsp:cNvSpPr/>
      </dsp:nvSpPr>
      <dsp:spPr>
        <a:xfrm>
          <a:off x="1075" y="479334"/>
          <a:ext cx="2003296" cy="1510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Collection and moisturize the bagasse.  Then collect the sugar pulp which going to help in making sheet.</a:t>
          </a:r>
        </a:p>
      </dsp:txBody>
      <dsp:txXfrm>
        <a:off x="35829" y="514088"/>
        <a:ext cx="1933788" cy="1117085"/>
      </dsp:txXfrm>
    </dsp:sp>
    <dsp:sp modelId="{88AD3A43-65B4-4D09-8A3C-8B394E78A4E7}">
      <dsp:nvSpPr>
        <dsp:cNvPr id="0" name=""/>
        <dsp:cNvSpPr/>
      </dsp:nvSpPr>
      <dsp:spPr>
        <a:xfrm>
          <a:off x="1023117" y="425366"/>
          <a:ext cx="2111407" cy="2111407"/>
        </a:xfrm>
        <a:prstGeom prst="leftCircularArrow">
          <a:avLst>
            <a:gd name="adj1" fmla="val 2588"/>
            <a:gd name="adj2" fmla="val 314255"/>
            <a:gd name="adj3" fmla="val 2097856"/>
            <a:gd name="adj4" fmla="val 9032580"/>
            <a:gd name="adj5" fmla="val 301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C70EAE-C1CC-430B-BADE-B1ECD5535C15}">
      <dsp:nvSpPr>
        <dsp:cNvPr id="0" name=""/>
        <dsp:cNvSpPr/>
      </dsp:nvSpPr>
      <dsp:spPr>
        <a:xfrm>
          <a:off x="655376" y="1529114"/>
          <a:ext cx="1111511" cy="44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sugarcane bagasse  </a:t>
          </a:r>
        </a:p>
      </dsp:txBody>
      <dsp:txXfrm>
        <a:off x="668322" y="1542060"/>
        <a:ext cx="1085619" cy="416119"/>
      </dsp:txXfrm>
    </dsp:sp>
    <dsp:sp modelId="{B1CADBD5-9A00-43A8-8169-920A9D397589}">
      <dsp:nvSpPr>
        <dsp:cNvPr id="0" name=""/>
        <dsp:cNvSpPr/>
      </dsp:nvSpPr>
      <dsp:spPr>
        <a:xfrm>
          <a:off x="2264551" y="433258"/>
          <a:ext cx="1901147" cy="1602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Addition of nutrient additives for the growth  of seedling 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With the help of extracted pulp sheet is prepared </a:t>
          </a:r>
        </a:p>
      </dsp:txBody>
      <dsp:txXfrm>
        <a:off x="2301426" y="813497"/>
        <a:ext cx="1827397" cy="1185249"/>
      </dsp:txXfrm>
    </dsp:sp>
    <dsp:sp modelId="{35751019-C543-43E0-95FB-97A9034565ED}">
      <dsp:nvSpPr>
        <dsp:cNvPr id="0" name=""/>
        <dsp:cNvSpPr/>
      </dsp:nvSpPr>
      <dsp:spPr>
        <a:xfrm>
          <a:off x="3233151" y="-120510"/>
          <a:ext cx="2050853" cy="2050853"/>
        </a:xfrm>
        <a:prstGeom prst="circularArrow">
          <a:avLst>
            <a:gd name="adj1" fmla="val 2664"/>
            <a:gd name="adj2" fmla="val 324109"/>
            <a:gd name="adj3" fmla="val 19758583"/>
            <a:gd name="adj4" fmla="val 12833713"/>
            <a:gd name="adj5" fmla="val 310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7158B7-86E2-4B47-8665-8D68599D4966}">
      <dsp:nvSpPr>
        <dsp:cNvPr id="0" name=""/>
        <dsp:cNvSpPr/>
      </dsp:nvSpPr>
      <dsp:spPr>
        <a:xfrm>
          <a:off x="2900789" y="366070"/>
          <a:ext cx="1111511" cy="442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Sheet making</a:t>
          </a:r>
        </a:p>
      </dsp:txBody>
      <dsp:txXfrm>
        <a:off x="2913735" y="379016"/>
        <a:ext cx="1085619" cy="416119"/>
      </dsp:txXfrm>
    </dsp:sp>
    <dsp:sp modelId="{7EFF0010-180D-4F4E-B93B-1221E2C591C1}">
      <dsp:nvSpPr>
        <dsp:cNvPr id="0" name=""/>
        <dsp:cNvSpPr/>
      </dsp:nvSpPr>
      <dsp:spPr>
        <a:xfrm>
          <a:off x="4425877" y="439061"/>
          <a:ext cx="1676666" cy="1587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By  press mechanism pro trays  are made with the help of nutrients  content pulp sheet and areca leaves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Natural drying of pro trays </a:t>
          </a:r>
        </a:p>
      </dsp:txBody>
      <dsp:txXfrm>
        <a:off x="4462410" y="475594"/>
        <a:ext cx="1603600" cy="1174272"/>
      </dsp:txXfrm>
    </dsp:sp>
    <dsp:sp modelId="{7A493493-CDA0-4E02-B05B-B0DF46D7E73B}">
      <dsp:nvSpPr>
        <dsp:cNvPr id="0" name=""/>
        <dsp:cNvSpPr/>
      </dsp:nvSpPr>
      <dsp:spPr>
        <a:xfrm>
          <a:off x="5029843" y="1701072"/>
          <a:ext cx="994013" cy="5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BDP  </a:t>
          </a:r>
        </a:p>
      </dsp:txBody>
      <dsp:txXfrm>
        <a:off x="5046322" y="1717551"/>
        <a:ext cx="961055" cy="529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bee9230e4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bee9230e4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2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bec2e1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bec2e1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bec2e1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bec2e1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bee9230e4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bee9230e4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bee9230e4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bee9230e4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bee923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bee923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ee9230e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ee9230e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ee9230e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ee9230e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ee9230e4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ee9230e4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bee9230e4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bee9230e4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jpe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2883300"/>
            <a:ext cx="88332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Team Details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Name:  </a:t>
            </a:r>
            <a:r>
              <a:rPr lang="en-GB" sz="1800" dirty="0" err="1"/>
              <a:t>Averath</a:t>
            </a:r>
            <a:r>
              <a:rPr lang="en-GB" sz="1800" dirty="0"/>
              <a:t> </a:t>
            </a:r>
            <a:r>
              <a:rPr lang="en-GB" sz="1800" dirty="0" err="1"/>
              <a:t>Agricos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Team Leader Name: </a:t>
            </a:r>
            <a:r>
              <a:rPr lang="en-GB" sz="1800" dirty="0" err="1"/>
              <a:t>Shravani</a:t>
            </a:r>
            <a:r>
              <a:rPr lang="en-GB" sz="1800" dirty="0"/>
              <a:t> Shinde</a:t>
            </a:r>
            <a:endParaRPr sz="1800" dirty="0"/>
          </a:p>
          <a:p>
            <a:pPr marL="457200" indent="-342900">
              <a:buSzPts val="1800"/>
              <a:buFont typeface="Arial"/>
              <a:buChar char="●"/>
            </a:pPr>
            <a:r>
              <a:rPr lang="en-GB" sz="1800" dirty="0"/>
              <a:t>Problem Statement: </a:t>
            </a:r>
            <a:r>
              <a:rPr lang="en-IN" sz="1800" dirty="0"/>
              <a:t>Biodegradable Pro-tray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C6ADF-F986-46D2-A8A7-AA073AAAF55D}"/>
              </a:ext>
            </a:extLst>
          </p:cNvPr>
          <p:cNvSpPr/>
          <p:nvPr/>
        </p:nvSpPr>
        <p:spPr>
          <a:xfrm>
            <a:off x="311692" y="742658"/>
            <a:ext cx="3841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Revenue Model :</a:t>
            </a:r>
            <a:endParaRPr lang="en-IN" sz="3200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2EA46-21F8-4D6A-8CFF-26C7D52C26F2}"/>
              </a:ext>
            </a:extLst>
          </p:cNvPr>
          <p:cNvSpPr/>
          <p:nvPr/>
        </p:nvSpPr>
        <p:spPr>
          <a:xfrm>
            <a:off x="772732" y="1325516"/>
            <a:ext cx="4572000" cy="19677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rgbClr val="00B0F0"/>
                </a:solidFill>
              </a:rPr>
              <a:t>Cost Price and Selling Price of your solution:</a:t>
            </a:r>
          </a:p>
          <a:p>
            <a:pPr marL="720090" lvl="1" indent="-308610">
              <a:spcBef>
                <a:spcPts val="360"/>
              </a:spcBef>
              <a:buFont typeface="Wingdings" pitchFamily="2" charset="2"/>
              <a:buChar char="q"/>
            </a:pPr>
            <a:r>
              <a:rPr lang="en-US" sz="1800" dirty="0">
                <a:latin typeface="Corbel"/>
                <a:ea typeface="Corbel"/>
                <a:cs typeface="Corbel"/>
                <a:sym typeface="Corbel"/>
              </a:rPr>
              <a:t>Cost price-Rs.6</a:t>
            </a:r>
          </a:p>
          <a:p>
            <a:pPr marL="720090" lvl="1" indent="-308610">
              <a:spcBef>
                <a:spcPts val="360"/>
              </a:spcBef>
              <a:buFont typeface="Wingdings" pitchFamily="2" charset="2"/>
              <a:buChar char="q"/>
            </a:pPr>
            <a:r>
              <a:rPr lang="en-US" sz="1800" dirty="0">
                <a:latin typeface="Corbel"/>
                <a:ea typeface="Corbel"/>
                <a:cs typeface="Corbel"/>
                <a:sym typeface="Corbel"/>
              </a:rPr>
              <a:t>Selling price-Rs .10 </a:t>
            </a:r>
            <a:endParaRPr lang="en-US" sz="1800" dirty="0"/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endParaRPr lang="en-US" sz="1800" kern="1200" dirty="0"/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rgbClr val="00B0F0"/>
                </a:solidFill>
              </a:rPr>
              <a:t>Project revenue for next 3 years:</a:t>
            </a:r>
            <a:endParaRPr lang="en-US" sz="1800" kern="1200" dirty="0">
              <a:solidFill>
                <a:srgbClr val="00B0F0"/>
              </a:solidFill>
            </a:endParaRPr>
          </a:p>
        </p:txBody>
      </p:sp>
      <p:graphicFrame>
        <p:nvGraphicFramePr>
          <p:cNvPr id="7" name="Content Placeholder 13">
            <a:extLst>
              <a:ext uri="{FF2B5EF4-FFF2-40B4-BE49-F238E27FC236}">
                <a16:creationId xmlns:a16="http://schemas.microsoft.com/office/drawing/2014/main" id="{BC97ADF8-792C-4475-8B8C-4CCA15123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31208"/>
              </p:ext>
            </p:extLst>
          </p:nvPr>
        </p:nvGraphicFramePr>
        <p:xfrm>
          <a:off x="1977790" y="3397959"/>
          <a:ext cx="4154808" cy="155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NO.OF YEAR</a:t>
                      </a:r>
                      <a:r>
                        <a:rPr lang="en-US" sz="1300" baseline="0" dirty="0"/>
                        <a:t> </a:t>
                      </a:r>
                      <a:endParaRPr lang="en-US" sz="1300" dirty="0"/>
                    </a:p>
                    <a:p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SALE</a:t>
                      </a:r>
                      <a:r>
                        <a:rPr lang="en-US" sz="1300" baseline="0" dirty="0"/>
                        <a:t>  IN NO.</a:t>
                      </a:r>
                      <a:endParaRPr lang="en-US" sz="1300" dirty="0"/>
                    </a:p>
                    <a:p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MARGIN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TOTAL </a:t>
                      </a:r>
                    </a:p>
                    <a:p>
                      <a:endParaRPr lang="en-US" sz="13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27">
                <a:tc>
                  <a:txBody>
                    <a:bodyPr/>
                    <a:lstStyle/>
                    <a:p>
                      <a:r>
                        <a:rPr lang="en-US" sz="1300" dirty="0"/>
                        <a:t>1 year 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baseline="0" dirty="0"/>
                        <a:t>1lakh 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Rs.3/tray</a:t>
                      </a:r>
                      <a:r>
                        <a:rPr lang="en-US" sz="1300" baseline="0" dirty="0"/>
                        <a:t> 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Rs.3 lakh 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27">
                <a:tc>
                  <a:txBody>
                    <a:bodyPr/>
                    <a:lstStyle/>
                    <a:p>
                      <a:r>
                        <a:rPr lang="en-US" sz="1300" dirty="0"/>
                        <a:t>2 year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 lakh 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Rs.3.5/tray 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 7 lakh 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027">
                <a:tc>
                  <a:txBody>
                    <a:bodyPr/>
                    <a:lstStyle/>
                    <a:p>
                      <a:r>
                        <a:rPr lang="en-US" sz="1300" dirty="0"/>
                        <a:t>3 year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lakh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Rs.4/tray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Rs.12</a:t>
                      </a:r>
                      <a:r>
                        <a:rPr lang="en-US" sz="1300" baseline="0" dirty="0"/>
                        <a:t> lakh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3AD8E0-D782-4EF0-AEC1-27016378F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981117"/>
              </p:ext>
            </p:extLst>
          </p:nvPr>
        </p:nvGraphicFramePr>
        <p:xfrm>
          <a:off x="5226208" y="1136277"/>
          <a:ext cx="3606084" cy="1967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3185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98150" y="902387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7030A0"/>
                </a:solidFill>
              </a:rPr>
              <a:t>Brief about the idea : </a:t>
            </a:r>
            <a:r>
              <a:rPr lang="en-GB" sz="1800" dirty="0">
                <a:solidFill>
                  <a:schemeClr val="tx1"/>
                </a:solidFill>
              </a:rPr>
              <a:t>Replacing plastic nursery trays with Biodegradable trays with </a:t>
            </a:r>
            <a:r>
              <a:rPr lang="en-GB" sz="1800" dirty="0" err="1">
                <a:solidFill>
                  <a:schemeClr val="tx1"/>
                </a:solidFill>
              </a:rPr>
              <a:t>embeded</a:t>
            </a:r>
            <a:r>
              <a:rPr lang="en-GB" sz="1800" dirty="0">
                <a:solidFill>
                  <a:schemeClr val="tx1"/>
                </a:solidFill>
              </a:rPr>
              <a:t> starter root promoting Bio stimulants.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C19F4-F761-4E1A-B7F9-96FC9FED5ECB}"/>
              </a:ext>
            </a:extLst>
          </p:cNvPr>
          <p:cNvSpPr/>
          <p:nvPr/>
        </p:nvSpPr>
        <p:spPr>
          <a:xfrm>
            <a:off x="2872650" y="1616986"/>
            <a:ext cx="2613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8610" indent="-308610" algn="ctr" defTabSz="822960">
              <a:spcBef>
                <a:spcPct val="20000"/>
              </a:spcBef>
              <a:buClrTx/>
              <a:defRPr/>
            </a:pPr>
            <a:r>
              <a:rPr lang="en-US" b="1" kern="12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and Proposed Solution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905DD58-E92B-4209-A76D-DA97F5EA2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733060"/>
              </p:ext>
            </p:extLst>
          </p:nvPr>
        </p:nvGraphicFramePr>
        <p:xfrm>
          <a:off x="2190373" y="2013238"/>
          <a:ext cx="3977640" cy="2606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 descr="IMG_8072 (1).JPG">
            <a:extLst>
              <a:ext uri="{FF2B5EF4-FFF2-40B4-BE49-F238E27FC236}">
                <a16:creationId xmlns:a16="http://schemas.microsoft.com/office/drawing/2014/main" id="{E344D3B4-FA04-4529-8685-28E47FF3C5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372" y="2022186"/>
            <a:ext cx="1534390" cy="10670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Picture 5" descr="G:\stock-photo-discarded-seeds-or-nursery-plastic-bags-filled-with-soil-in-the-nursery-2317270919.jpg">
            <a:extLst>
              <a:ext uri="{FF2B5EF4-FFF2-40B4-BE49-F238E27FC236}">
                <a16:creationId xmlns:a16="http://schemas.microsoft.com/office/drawing/2014/main" id="{47620E22-1DCE-4414-A88F-9B491329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b="10326"/>
          <a:stretch>
            <a:fillRect/>
          </a:stretch>
        </p:blipFill>
        <p:spPr bwMode="auto">
          <a:xfrm>
            <a:off x="707372" y="3334378"/>
            <a:ext cx="1577340" cy="1188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6" name="Picture 15" descr="IMG_8076.JPG">
            <a:extLst>
              <a:ext uri="{FF2B5EF4-FFF2-40B4-BE49-F238E27FC236}">
                <a16:creationId xmlns:a16="http://schemas.microsoft.com/office/drawing/2014/main" id="{71DFE616-BCFB-4C9B-AAF5-2E356A5FDB4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 l="4207" t="22772" r="15594" b="2970"/>
          <a:stretch>
            <a:fillRect/>
          </a:stretch>
        </p:blipFill>
        <p:spPr>
          <a:xfrm rot="5400000">
            <a:off x="6664351" y="2024602"/>
            <a:ext cx="1324388" cy="13243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" name="Picture 16" descr="IMG_8092.JPG">
            <a:extLst>
              <a:ext uri="{FF2B5EF4-FFF2-40B4-BE49-F238E27FC236}">
                <a16:creationId xmlns:a16="http://schemas.microsoft.com/office/drawing/2014/main" id="{62B48DF7-C51B-4122-9975-C51C142095C3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7547" y="3541750"/>
            <a:ext cx="1477995" cy="110849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7030A0"/>
                </a:solidFill>
              </a:rPr>
              <a:t>Opportunities</a:t>
            </a:r>
            <a:endParaRPr sz="1800" b="1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26922-37B9-4C19-9905-66B3BD4614DE}"/>
              </a:ext>
            </a:extLst>
          </p:cNvPr>
          <p:cNvSpPr/>
          <p:nvPr/>
        </p:nvSpPr>
        <p:spPr>
          <a:xfrm>
            <a:off x="158825" y="2271730"/>
            <a:ext cx="5203065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indent="-308610" defTabSz="822960">
              <a:spcBef>
                <a:spcPct val="20000"/>
              </a:spcBef>
              <a:buClrTx/>
              <a:buFont typeface="Wingdings" pitchFamily="2" charset="2"/>
              <a:buChar char="q"/>
              <a:defRPr/>
            </a:pPr>
            <a:r>
              <a:rPr lang="en-US" kern="1200" dirty="0">
                <a:solidFill>
                  <a:srgbClr val="00B0F0"/>
                </a:solidFill>
              </a:rPr>
              <a:t>Key advantages over your competitors</a:t>
            </a:r>
            <a:r>
              <a:rPr lang="en-US" kern="1200" dirty="0">
                <a:solidFill>
                  <a:schemeClr val="tx1"/>
                </a:solidFill>
              </a:rPr>
              <a:t>:</a:t>
            </a:r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r>
              <a:rPr lang="en-US" kern="1200" dirty="0">
                <a:solidFill>
                  <a:schemeClr val="tx1"/>
                </a:solidFill>
              </a:rPr>
              <a:t>    Biodegradability, avoid seedlings failure </a:t>
            </a:r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endParaRPr lang="en-US" kern="1200" dirty="0">
              <a:solidFill>
                <a:schemeClr val="tx1"/>
              </a:solidFill>
            </a:endParaRPr>
          </a:p>
          <a:p>
            <a:pPr marL="308610" indent="-308610" defTabSz="822960">
              <a:spcBef>
                <a:spcPct val="20000"/>
              </a:spcBef>
              <a:buClrTx/>
              <a:buFont typeface="Wingdings" pitchFamily="2" charset="2"/>
              <a:buChar char="q"/>
              <a:defRPr/>
            </a:pPr>
            <a:r>
              <a:rPr lang="en-US" kern="1200" dirty="0">
                <a:solidFill>
                  <a:srgbClr val="00B0F0"/>
                </a:solidFill>
              </a:rPr>
              <a:t>Technology / Process Involved</a:t>
            </a:r>
            <a:r>
              <a:rPr lang="en-US" kern="1200" dirty="0">
                <a:solidFill>
                  <a:schemeClr val="tx1"/>
                </a:solidFill>
              </a:rPr>
              <a:t>:</a:t>
            </a:r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r>
              <a:rPr lang="en-US" kern="1200" dirty="0">
                <a:solidFill>
                  <a:schemeClr val="tx1"/>
                </a:solidFill>
              </a:rPr>
              <a:t>    Blending with raw material and use high pressure hot pressing .</a:t>
            </a:r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endParaRPr lang="en-US" kern="1200" dirty="0">
              <a:solidFill>
                <a:schemeClr val="tx1"/>
              </a:solidFill>
            </a:endParaRP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dirty="0">
                <a:solidFill>
                  <a:srgbClr val="00B0F0"/>
                </a:solidFill>
              </a:rPr>
              <a:t>Validation</a:t>
            </a:r>
            <a:r>
              <a:rPr lang="en-US" dirty="0"/>
              <a:t>: </a:t>
            </a:r>
          </a:p>
          <a:p>
            <a:pPr marL="308610" indent="-308610">
              <a:spcBef>
                <a:spcPct val="20000"/>
              </a:spcBef>
            </a:pPr>
            <a:r>
              <a:rPr lang="en-US" dirty="0"/>
              <a:t>    Under processing and working on field trials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A30639-319A-4FA2-B7F4-70AC1D59A995}"/>
              </a:ext>
            </a:extLst>
          </p:cNvPr>
          <p:cNvSpPr txBox="1">
            <a:spLocks/>
          </p:cNvSpPr>
          <p:nvPr/>
        </p:nvSpPr>
        <p:spPr>
          <a:xfrm>
            <a:off x="74233" y="1171779"/>
            <a:ext cx="62147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Innovation/USP/Competitive Advantages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B1D3A9-49BB-4960-B0C7-41082E89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21212"/>
              </p:ext>
            </p:extLst>
          </p:nvPr>
        </p:nvGraphicFramePr>
        <p:xfrm>
          <a:off x="4946574" y="2309375"/>
          <a:ext cx="4038601" cy="24596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4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776">
                <a:tc>
                  <a:txBody>
                    <a:bodyPr/>
                    <a:lstStyle/>
                    <a:p>
                      <a:r>
                        <a:rPr lang="en-US" sz="1000" dirty="0"/>
                        <a:t>Sr.</a:t>
                      </a:r>
                      <a:r>
                        <a:rPr lang="en-US" sz="1000" baseline="0" dirty="0"/>
                        <a:t> No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Raw</a:t>
                      </a:r>
                      <a:r>
                        <a:rPr lang="en-US" sz="1000" baseline="0" dirty="0"/>
                        <a:t> material source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Metric</a:t>
                      </a:r>
                      <a:r>
                        <a:rPr lang="en-US" sz="1000" baseline="0" dirty="0"/>
                        <a:t> data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81">
                <a:tc>
                  <a:txBody>
                    <a:bodyPr/>
                    <a:lstStyle/>
                    <a:p>
                      <a:r>
                        <a:rPr lang="en-US" sz="10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Sugarcane industry in India</a:t>
                      </a:r>
                      <a:r>
                        <a:rPr lang="en-US" sz="1000" baseline="0" dirty="0"/>
                        <a:t> annual production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35.5 crore tonnes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37">
                <a:tc>
                  <a:txBody>
                    <a:bodyPr/>
                    <a:lstStyle/>
                    <a:p>
                      <a:r>
                        <a:rPr lang="en-US" sz="10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Maharashtra annual</a:t>
                      </a:r>
                      <a:r>
                        <a:rPr lang="en-US" sz="1000" baseline="0" dirty="0"/>
                        <a:t> production (bagasse recovery 40-50%)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138.5 lakh tonnes (69.25 lakh tone bagasse</a:t>
                      </a:r>
                      <a:r>
                        <a:rPr lang="en-US" sz="1000" baseline="0" dirty="0"/>
                        <a:t> available )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581">
                <a:tc>
                  <a:txBody>
                    <a:bodyPr/>
                    <a:lstStyle/>
                    <a:p>
                      <a:r>
                        <a:rPr lang="en-US" sz="10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Bagasse production in my locality (Kolhapur and sangli)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12.5 lakh tone bagasse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44">
                <a:tc>
                  <a:txBody>
                    <a:bodyPr/>
                    <a:lstStyle/>
                    <a:p>
                      <a:r>
                        <a:rPr lang="en-US" sz="10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Karnataka areca production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1100 metric 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581">
                <a:tc>
                  <a:txBody>
                    <a:bodyPr/>
                    <a:lstStyle/>
                    <a:p>
                      <a:r>
                        <a:rPr lang="en-US" sz="10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Areca stem cells  shredded per annum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5400 million areca stem</a:t>
                      </a:r>
                      <a:r>
                        <a:rPr lang="en-US" sz="1000" baseline="0" dirty="0"/>
                        <a:t> cells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7030A0"/>
                </a:solidFill>
              </a:rPr>
              <a:t>List of features offered by the solution:</a:t>
            </a:r>
            <a:endParaRPr sz="1800" b="1" dirty="0">
              <a:solidFill>
                <a:srgbClr val="7030A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D59BB4-3206-4D1D-9B33-A896A1F84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281061"/>
              </p:ext>
            </p:extLst>
          </p:nvPr>
        </p:nvGraphicFramePr>
        <p:xfrm>
          <a:off x="4793692" y="1735835"/>
          <a:ext cx="4038600" cy="316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431">
                <a:tc>
                  <a:txBody>
                    <a:bodyPr/>
                    <a:lstStyle/>
                    <a:p>
                      <a:r>
                        <a:rPr lang="en-US" dirty="0"/>
                        <a:t>Current data</a:t>
                      </a:r>
                      <a:r>
                        <a:rPr lang="en-US" baseline="0" dirty="0"/>
                        <a:t> 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1">
                <a:tc>
                  <a:txBody>
                    <a:bodyPr/>
                    <a:lstStyle/>
                    <a:p>
                      <a:r>
                        <a:rPr lang="en-US" dirty="0"/>
                        <a:t>1.  Composition process .(60:40 -</a:t>
                      </a:r>
                      <a:r>
                        <a:rPr lang="en-US" dirty="0" err="1"/>
                        <a:t>Bagasse:areca</a:t>
                      </a:r>
                      <a:r>
                        <a:rPr lang="en-US" dirty="0"/>
                        <a:t> Crush)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1">
                <a:tc>
                  <a:txBody>
                    <a:bodyPr/>
                    <a:lstStyle/>
                    <a:p>
                      <a:r>
                        <a:rPr lang="en-US" dirty="0"/>
                        <a:t>2.  Prototype development</a:t>
                      </a:r>
                      <a:r>
                        <a:rPr lang="en-US" baseline="0" dirty="0"/>
                        <a:t>  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38">
                <a:tc>
                  <a:txBody>
                    <a:bodyPr/>
                    <a:lstStyle/>
                    <a:p>
                      <a:r>
                        <a:rPr lang="en-US" dirty="0"/>
                        <a:t>3.  Trial taken on watermelon and marigold-100% results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31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r>
                        <a:rPr lang="en-US" baseline="0" dirty="0"/>
                        <a:t>  Working on machine development for process.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38">
                <a:tc>
                  <a:txBody>
                    <a:bodyPr/>
                    <a:lstStyle/>
                    <a:p>
                      <a:r>
                        <a:rPr lang="en-US" dirty="0"/>
                        <a:t>5.  Validation under processing for prototype developed.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38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  <a:r>
                        <a:rPr lang="en-US" baseline="0" dirty="0"/>
                        <a:t>  Status of funding – own funds.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C9DD8AE-E71C-4616-9DF5-FD58E96AF9E3}"/>
              </a:ext>
            </a:extLst>
          </p:cNvPr>
          <p:cNvSpPr/>
          <p:nvPr/>
        </p:nvSpPr>
        <p:spPr>
          <a:xfrm>
            <a:off x="5962795" y="1342298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Current Status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9A823-9026-4AB9-891C-E570BEFDC0D2}"/>
              </a:ext>
            </a:extLst>
          </p:cNvPr>
          <p:cNvSpPr txBox="1"/>
          <p:nvPr/>
        </p:nvSpPr>
        <p:spPr>
          <a:xfrm>
            <a:off x="311709" y="1822909"/>
            <a:ext cx="4038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 Residue waste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plastic with biodegradable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starter solution for root development.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transplant.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chances of seedling failure.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initial soil drenching.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AFB70-CCBA-4C56-A6EB-3A064310A44A}"/>
              </a:ext>
            </a:extLst>
          </p:cNvPr>
          <p:cNvSpPr/>
          <p:nvPr/>
        </p:nvSpPr>
        <p:spPr>
          <a:xfrm>
            <a:off x="1470832" y="1406286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Features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Mock diagrams of the proposed solution</a:t>
            </a:r>
            <a:endParaRPr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1C405-F4F5-44E0-B2FD-32197B97EA3C}"/>
              </a:ext>
            </a:extLst>
          </p:cNvPr>
          <p:cNvSpPr txBox="1">
            <a:spLocks/>
          </p:cNvSpPr>
          <p:nvPr/>
        </p:nvSpPr>
        <p:spPr>
          <a:xfrm>
            <a:off x="712844" y="964305"/>
            <a:ext cx="740664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20" b="1" dirty="0">
                <a:solidFill>
                  <a:schemeClr val="accent1">
                    <a:lumMod val="75000"/>
                  </a:schemeClr>
                </a:solidFill>
              </a:rPr>
              <a:t>Field Trials/ Product testing</a:t>
            </a:r>
          </a:p>
        </p:txBody>
      </p:sp>
      <p:pic>
        <p:nvPicPr>
          <p:cNvPr id="7" name="Picture 6" descr="IMG_4040.jpg">
            <a:extLst>
              <a:ext uri="{FF2B5EF4-FFF2-40B4-BE49-F238E27FC236}">
                <a16:creationId xmlns:a16="http://schemas.microsoft.com/office/drawing/2014/main" id="{40E98DFE-3EAC-4E78-8B4F-18B260C4E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2" y="1937916"/>
            <a:ext cx="1188720" cy="8915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IMG_8092.JPG">
            <a:extLst>
              <a:ext uri="{FF2B5EF4-FFF2-40B4-BE49-F238E27FC236}">
                <a16:creationId xmlns:a16="http://schemas.microsoft.com/office/drawing/2014/main" id="{77C6EC64-D956-44FA-A1C8-F986E880E2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7444" y="1937916"/>
            <a:ext cx="1188720" cy="8915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IMG_4038.jpg">
            <a:extLst>
              <a:ext uri="{FF2B5EF4-FFF2-40B4-BE49-F238E27FC236}">
                <a16:creationId xmlns:a16="http://schemas.microsoft.com/office/drawing/2014/main" id="{FBF2B5E2-257F-40D5-9EB5-9FC49C931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020" y="1947675"/>
            <a:ext cx="1188720" cy="89154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IMG_4037.jpg">
            <a:extLst>
              <a:ext uri="{FF2B5EF4-FFF2-40B4-BE49-F238E27FC236}">
                <a16:creationId xmlns:a16="http://schemas.microsoft.com/office/drawing/2014/main" id="{30751928-9B3B-43E9-8D3F-33D287A6C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811" y="1937916"/>
            <a:ext cx="1188720" cy="8915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91CD2-563A-400B-861D-28B19AF5D91E}"/>
              </a:ext>
            </a:extLst>
          </p:cNvPr>
          <p:cNvSpPr txBox="1"/>
          <p:nvPr/>
        </p:nvSpPr>
        <p:spPr>
          <a:xfrm>
            <a:off x="1316542" y="2977295"/>
            <a:ext cx="1234440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Placing of Biochips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42D4F-378E-4133-8557-BE419C2F09B4}"/>
              </a:ext>
            </a:extLst>
          </p:cNvPr>
          <p:cNvSpPr txBox="1"/>
          <p:nvPr/>
        </p:nvSpPr>
        <p:spPr>
          <a:xfrm>
            <a:off x="3061422" y="2945817"/>
            <a:ext cx="1645920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 Trial for watermelon nursery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D28F1-57F0-42BC-B6A0-96BE2F643396}"/>
              </a:ext>
            </a:extLst>
          </p:cNvPr>
          <p:cNvSpPr txBox="1"/>
          <p:nvPr/>
        </p:nvSpPr>
        <p:spPr>
          <a:xfrm>
            <a:off x="5879724" y="2960098"/>
            <a:ext cx="1577340" cy="2308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Trial for marigold nursery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3FCDD-DD85-412E-B2A6-B35B711C1D45}"/>
              </a:ext>
            </a:extLst>
          </p:cNvPr>
          <p:cNvSpPr txBox="1"/>
          <p:nvPr/>
        </p:nvSpPr>
        <p:spPr>
          <a:xfrm>
            <a:off x="596452" y="3886774"/>
            <a:ext cx="2674620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60" dirty="0"/>
              <a:t> Composition proportion checked</a:t>
            </a:r>
          </a:p>
        </p:txBody>
      </p:sp>
      <p:sp>
        <p:nvSpPr>
          <p:cNvPr id="15" name="Right Arrow 27">
            <a:extLst>
              <a:ext uri="{FF2B5EF4-FFF2-40B4-BE49-F238E27FC236}">
                <a16:creationId xmlns:a16="http://schemas.microsoft.com/office/drawing/2014/main" id="{D6941702-EC66-41C3-BEAA-9C22FD6B9FC7}"/>
              </a:ext>
            </a:extLst>
          </p:cNvPr>
          <p:cNvSpPr/>
          <p:nvPr/>
        </p:nvSpPr>
        <p:spPr>
          <a:xfrm>
            <a:off x="3661784" y="3899046"/>
            <a:ext cx="41148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9FEA1D8-8D16-48BF-9256-F5A6A6AC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73981"/>
              </p:ext>
            </p:extLst>
          </p:nvPr>
        </p:nvGraphicFramePr>
        <p:xfrm>
          <a:off x="4384964" y="3484330"/>
          <a:ext cx="4046220" cy="1377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455">
                <a:tc>
                  <a:txBody>
                    <a:bodyPr/>
                    <a:lstStyle/>
                    <a:p>
                      <a:r>
                        <a:rPr lang="en-US" sz="1300" dirty="0"/>
                        <a:t>Bagasse 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Areca stem cell %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Quality 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416">
                <a:tc>
                  <a:txBody>
                    <a:bodyPr/>
                    <a:lstStyle/>
                    <a:p>
                      <a:r>
                        <a:rPr lang="en-US" sz="1300" dirty="0"/>
                        <a:t>50</a:t>
                      </a:r>
                    </a:p>
                    <a:p>
                      <a:r>
                        <a:rPr lang="en-US" sz="1300" dirty="0"/>
                        <a:t>40</a:t>
                      </a:r>
                    </a:p>
                    <a:p>
                      <a:r>
                        <a:rPr lang="en-US" sz="1300" dirty="0"/>
                        <a:t>65</a:t>
                      </a:r>
                    </a:p>
                    <a:p>
                      <a:r>
                        <a:rPr lang="en-US" sz="1300" dirty="0"/>
                        <a:t>60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50</a:t>
                      </a:r>
                    </a:p>
                    <a:p>
                      <a:r>
                        <a:rPr lang="en-US" sz="1300" dirty="0"/>
                        <a:t>60</a:t>
                      </a:r>
                    </a:p>
                    <a:p>
                      <a:r>
                        <a:rPr lang="en-US" sz="1300" dirty="0"/>
                        <a:t>35</a:t>
                      </a:r>
                    </a:p>
                    <a:p>
                      <a:r>
                        <a:rPr lang="en-US" sz="1300" dirty="0"/>
                        <a:t>40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Not strengthen</a:t>
                      </a:r>
                    </a:p>
                    <a:p>
                      <a:r>
                        <a:rPr lang="en-US" sz="1300" baseline="0" dirty="0"/>
                        <a:t>Harder </a:t>
                      </a:r>
                    </a:p>
                    <a:p>
                      <a:r>
                        <a:rPr lang="en-US" sz="1300" baseline="0" dirty="0"/>
                        <a:t>Low strength </a:t>
                      </a:r>
                    </a:p>
                    <a:p>
                      <a:r>
                        <a:rPr lang="en-US" sz="1300" baseline="0" dirty="0"/>
                        <a:t>Good strength </a:t>
                      </a:r>
                    </a:p>
                    <a:p>
                      <a:endParaRPr lang="en-US" sz="13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Process flow diagram:</a:t>
            </a:r>
            <a:endParaRPr sz="1800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56F7414D-2752-4626-AAAA-426ECA3F3E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671842"/>
              </p:ext>
            </p:extLst>
          </p:nvPr>
        </p:nvGraphicFramePr>
        <p:xfrm>
          <a:off x="1655418" y="1722235"/>
          <a:ext cx="610362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Technologies to be used in the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6CB7B-1477-459C-8884-DD174B5B10FF}"/>
              </a:ext>
            </a:extLst>
          </p:cNvPr>
          <p:cNvSpPr txBox="1"/>
          <p:nvPr/>
        </p:nvSpPr>
        <p:spPr>
          <a:xfrm>
            <a:off x="474003" y="2428634"/>
            <a:ext cx="2208446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Raw material Collection </a:t>
            </a:r>
          </a:p>
        </p:txBody>
      </p:sp>
      <p:pic>
        <p:nvPicPr>
          <p:cNvPr id="7" name="Picture 6" descr="IMG_7989.JPG">
            <a:extLst>
              <a:ext uri="{FF2B5EF4-FFF2-40B4-BE49-F238E27FC236}">
                <a16:creationId xmlns:a16="http://schemas.microsoft.com/office/drawing/2014/main" id="{2A69FA5D-76C0-424C-8370-B53EF6BFC4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075" y="1527525"/>
            <a:ext cx="911784" cy="792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Content Placeholder 8" descr="IMG_7988.JPG">
            <a:extLst>
              <a:ext uri="{FF2B5EF4-FFF2-40B4-BE49-F238E27FC236}">
                <a16:creationId xmlns:a16="http://schemas.microsoft.com/office/drawing/2014/main" id="{2D831C20-8AF3-4522-9436-88034BC7F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226" y="1490575"/>
            <a:ext cx="963750" cy="8508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EED55-4665-4E0F-8D28-6FAA7F82321C}"/>
              </a:ext>
            </a:extLst>
          </p:cNvPr>
          <p:cNvSpPr txBox="1"/>
          <p:nvPr/>
        </p:nvSpPr>
        <p:spPr>
          <a:xfrm>
            <a:off x="583816" y="2876686"/>
            <a:ext cx="1988820" cy="10064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90" dirty="0"/>
              <a:t>1.Trash </a:t>
            </a:r>
          </a:p>
          <a:p>
            <a:r>
              <a:rPr lang="en-US" sz="990" dirty="0"/>
              <a:t>2.Wheat straw </a:t>
            </a:r>
          </a:p>
          <a:p>
            <a:r>
              <a:rPr lang="en-US" sz="990" dirty="0"/>
              <a:t>3.Rice straw</a:t>
            </a:r>
          </a:p>
          <a:p>
            <a:r>
              <a:rPr lang="en-US" sz="990" dirty="0"/>
              <a:t>4.Banana pseudo stem</a:t>
            </a:r>
          </a:p>
          <a:p>
            <a:r>
              <a:rPr lang="en-US" sz="990" dirty="0"/>
              <a:t>5.Other crop residue on the basis of binding value.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D8564BC-A989-4CF7-A3C5-F0B90FEAB7E4}"/>
              </a:ext>
            </a:extLst>
          </p:cNvPr>
          <p:cNvSpPr/>
          <p:nvPr/>
        </p:nvSpPr>
        <p:spPr>
          <a:xfrm>
            <a:off x="2868509" y="1862102"/>
            <a:ext cx="362136" cy="236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C0704-5A71-4546-A1E5-108AEE92448C}"/>
              </a:ext>
            </a:extLst>
          </p:cNvPr>
          <p:cNvSpPr txBox="1"/>
          <p:nvPr/>
        </p:nvSpPr>
        <p:spPr>
          <a:xfrm>
            <a:off x="3144998" y="2465530"/>
            <a:ext cx="1830665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Crushing and Pulping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60F9-EFD6-4035-8622-CAAF9D383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76015" y="1169974"/>
            <a:ext cx="968633" cy="1374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D96ED-1356-463A-B907-A2A056F27526}"/>
              </a:ext>
            </a:extLst>
          </p:cNvPr>
          <p:cNvSpPr txBox="1"/>
          <p:nvPr/>
        </p:nvSpPr>
        <p:spPr>
          <a:xfrm>
            <a:off x="5367710" y="2465849"/>
            <a:ext cx="1343405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Pulp Molding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4D7F0-3C85-423F-895A-EBBDE9150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5617274" y="1284456"/>
            <a:ext cx="844278" cy="112570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8B3D04-643C-451F-A27C-3148274C1CD0}"/>
              </a:ext>
            </a:extLst>
          </p:cNvPr>
          <p:cNvSpPr/>
          <p:nvPr/>
        </p:nvSpPr>
        <p:spPr>
          <a:xfrm>
            <a:off x="5101978" y="1834927"/>
            <a:ext cx="362136" cy="236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C80E9-0446-4373-9705-81350A05A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721" y="1183762"/>
            <a:ext cx="919797" cy="122639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4D4291EE-348A-46C6-AB30-5A5766FF50FD}"/>
              </a:ext>
            </a:extLst>
          </p:cNvPr>
          <p:cNvSpPr/>
          <p:nvPr/>
        </p:nvSpPr>
        <p:spPr>
          <a:xfrm>
            <a:off x="6614435" y="1789303"/>
            <a:ext cx="362136" cy="236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FD75A-D33C-4D55-B723-1469FE3E94CB}"/>
              </a:ext>
            </a:extLst>
          </p:cNvPr>
          <p:cNvSpPr txBox="1"/>
          <p:nvPr/>
        </p:nvSpPr>
        <p:spPr>
          <a:xfrm>
            <a:off x="7284739" y="2465530"/>
            <a:ext cx="1343405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Hot Press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B13239C-5C64-424A-B959-6CA64F88AD50}"/>
              </a:ext>
            </a:extLst>
          </p:cNvPr>
          <p:cNvSpPr/>
          <p:nvPr/>
        </p:nvSpPr>
        <p:spPr>
          <a:xfrm rot="5400000">
            <a:off x="7775372" y="3112235"/>
            <a:ext cx="362136" cy="236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DB867-55A0-4992-87EC-A060F61B3545}"/>
              </a:ext>
            </a:extLst>
          </p:cNvPr>
          <p:cNvSpPr txBox="1"/>
          <p:nvPr/>
        </p:nvSpPr>
        <p:spPr>
          <a:xfrm>
            <a:off x="7340548" y="3520559"/>
            <a:ext cx="1343405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Oven drying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06486B-3D5E-4168-B5B9-83F6FDA64119}"/>
              </a:ext>
            </a:extLst>
          </p:cNvPr>
          <p:cNvSpPr txBox="1"/>
          <p:nvPr/>
        </p:nvSpPr>
        <p:spPr>
          <a:xfrm>
            <a:off x="4572000" y="4276137"/>
            <a:ext cx="1343405" cy="2862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60" dirty="0"/>
              <a:t>Product </a:t>
            </a:r>
          </a:p>
        </p:txBody>
      </p:sp>
      <p:pic>
        <p:nvPicPr>
          <p:cNvPr id="26" name="Picture 25" descr="IMG_8076.JPG">
            <a:extLst>
              <a:ext uri="{FF2B5EF4-FFF2-40B4-BE49-F238E27FC236}">
                <a16:creationId xmlns:a16="http://schemas.microsoft.com/office/drawing/2014/main" id="{CF809418-D273-425A-9DB3-FB7473877C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l="4207" t="22772" r="15594" b="2970"/>
          <a:stretch>
            <a:fillRect/>
          </a:stretch>
        </p:blipFill>
        <p:spPr>
          <a:xfrm rot="5400000">
            <a:off x="4165470" y="3164495"/>
            <a:ext cx="1136914" cy="7895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7" name="Picture 26" descr="IMG_8079.JPG">
            <a:extLst>
              <a:ext uri="{FF2B5EF4-FFF2-40B4-BE49-F238E27FC236}">
                <a16:creationId xmlns:a16="http://schemas.microsoft.com/office/drawing/2014/main" id="{17A9AE8A-4C87-4651-9096-5AD2D8B1562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l="10449" t="17773" r="19238" b="13672"/>
          <a:stretch>
            <a:fillRect/>
          </a:stretch>
        </p:blipFill>
        <p:spPr>
          <a:xfrm rot="5400000">
            <a:off x="5092202" y="3180786"/>
            <a:ext cx="1144773" cy="775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61462241-E84E-47F0-9CA8-49464FE2BC5E}"/>
              </a:ext>
            </a:extLst>
          </p:cNvPr>
          <p:cNvSpPr/>
          <p:nvPr/>
        </p:nvSpPr>
        <p:spPr>
          <a:xfrm rot="10800000">
            <a:off x="6493549" y="3568339"/>
            <a:ext cx="362136" cy="236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8825" y="904075"/>
            <a:ext cx="8747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Estimated implementation cost :</a:t>
            </a:r>
            <a:endParaRPr sz="1800" dirty="0">
              <a:solidFill>
                <a:schemeClr val="dk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05C116-C1B6-4796-9511-5EE25B0B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25205"/>
              </p:ext>
            </p:extLst>
          </p:nvPr>
        </p:nvGraphicFramePr>
        <p:xfrm>
          <a:off x="1795406" y="1490575"/>
          <a:ext cx="4923802" cy="32974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9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Particulars</a:t>
                      </a:r>
                    </a:p>
                  </a:txBody>
                  <a:tcPr marL="82296" marR="8229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Description</a:t>
                      </a:r>
                    </a:p>
                  </a:txBody>
                  <a:tcPr marL="82296" marR="8229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aseline="0" dirty="0"/>
                        <a:t>Estimation</a:t>
                      </a:r>
                    </a:p>
                    <a:p>
                      <a:pPr algn="ctr"/>
                      <a:r>
                        <a:rPr lang="en-US" sz="900" baseline="0" dirty="0"/>
                        <a:t>( in lacs)</a:t>
                      </a:r>
                      <a:endParaRPr lang="en-US" sz="900" dirty="0"/>
                    </a:p>
                  </a:txBody>
                  <a:tcPr marL="82296" marR="82296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82">
                <a:tc>
                  <a:txBody>
                    <a:bodyPr/>
                    <a:lstStyle/>
                    <a:p>
                      <a:r>
                        <a:rPr lang="en-US" sz="900" dirty="0"/>
                        <a:t>Manpower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Mention type of Manpower</a:t>
                      </a:r>
                    </a:p>
                    <a:p>
                      <a:r>
                        <a:rPr lang="en-US" sz="900" dirty="0"/>
                        <a:t>(E.g. Product designer, Machine Operator, etc.)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dirty="0"/>
                        <a:t>0.5</a:t>
                      </a:r>
                      <a:endParaRPr lang="en-IN" altLang="en-US" sz="900" dirty="0"/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82">
                <a:tc>
                  <a:txBody>
                    <a:bodyPr/>
                    <a:lstStyle/>
                    <a:p>
                      <a:r>
                        <a:rPr lang="en-US" sz="900" dirty="0"/>
                        <a:t>Equipment</a:t>
                      </a:r>
                      <a:r>
                        <a:rPr lang="en-US" sz="900" baseline="0" dirty="0"/>
                        <a:t> </a:t>
                      </a:r>
                      <a:r>
                        <a:rPr lang="en-US" sz="900" dirty="0"/>
                        <a:t>Purchase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Mention the type of machinery and capacity of machinery/equipment’s</a:t>
                      </a:r>
                    </a:p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pulper,dryer,different</a:t>
                      </a:r>
                      <a:r>
                        <a:rPr lang="en-US" sz="900" baseline="0" dirty="0"/>
                        <a:t> moulds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dirty="0"/>
                        <a:t>4.0</a:t>
                      </a:r>
                      <a:endParaRPr lang="en-IN" altLang="en-US" sz="900" dirty="0"/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82">
                <a:tc>
                  <a:txBody>
                    <a:bodyPr/>
                    <a:lstStyle/>
                    <a:p>
                      <a:r>
                        <a:rPr lang="en-US" sz="900" dirty="0"/>
                        <a:t>Working Capital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Eg</a:t>
                      </a:r>
                      <a:r>
                        <a:rPr lang="en-US" sz="900" dirty="0"/>
                        <a:t> - Rent, Utilities, Raw materials, electricity </a:t>
                      </a:r>
                    </a:p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baggase</a:t>
                      </a:r>
                      <a:r>
                        <a:rPr lang="en-US" sz="900" baseline="0" dirty="0"/>
                        <a:t> sheet , areca stem cells 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dirty="0"/>
                        <a:t>1.5</a:t>
                      </a:r>
                      <a:endParaRPr lang="en-IN" altLang="en-US" sz="900" dirty="0"/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00">
                <a:tc>
                  <a:txBody>
                    <a:bodyPr/>
                    <a:lstStyle/>
                    <a:p>
                      <a:r>
                        <a:rPr lang="en-US" sz="900" dirty="0"/>
                        <a:t>Marketing 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Eg</a:t>
                      </a:r>
                      <a:r>
                        <a:rPr lang="en-US" sz="900" dirty="0"/>
                        <a:t> - Product refinement, Field trials, product launch, customer survey, incubation charge etc.</a:t>
                      </a:r>
                    </a:p>
                    <a:p>
                      <a:r>
                        <a:rPr lang="en-US" sz="900" dirty="0"/>
                        <a:t>(product</a:t>
                      </a:r>
                      <a:r>
                        <a:rPr lang="en-US" sz="900" baseline="0" dirty="0"/>
                        <a:t> </a:t>
                      </a:r>
                      <a:r>
                        <a:rPr lang="en-US" sz="900" baseline="0" dirty="0" err="1"/>
                        <a:t>devlopment</a:t>
                      </a:r>
                      <a:r>
                        <a:rPr lang="en-US" sz="900" baseline="0" dirty="0"/>
                        <a:t> ,trials ,patent ,launch 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dirty="0"/>
                        <a:t>2.0</a:t>
                      </a:r>
                      <a:endParaRPr lang="en-IN" altLang="en-US" sz="900" dirty="0"/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773">
                <a:tc>
                  <a:txBody>
                    <a:bodyPr/>
                    <a:lstStyle/>
                    <a:p>
                      <a:r>
                        <a:rPr lang="en-US" sz="900" dirty="0"/>
                        <a:t>Miscellaneous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Unforeseen expenses</a:t>
                      </a:r>
                    </a:p>
                    <a:p>
                      <a:r>
                        <a:rPr lang="en-US" sz="900" dirty="0"/>
                        <a:t>(shed</a:t>
                      </a:r>
                      <a:r>
                        <a:rPr lang="en-US" sz="900" baseline="0" dirty="0"/>
                        <a:t> ,working space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dirty="0"/>
                        <a:t>1</a:t>
                      </a:r>
                      <a:r>
                        <a:rPr lang="en-IN" altLang="en-US" sz="900" dirty="0"/>
                        <a:t>.5</a:t>
                      </a:r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008"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Total Project cost</a:t>
                      </a: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34290" marB="34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900" b="1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en-IN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238CFA-3ACF-4BD3-AE2F-7BD883EC0120}"/>
              </a:ext>
            </a:extLst>
          </p:cNvPr>
          <p:cNvSpPr txBox="1">
            <a:spLocks/>
          </p:cNvSpPr>
          <p:nvPr/>
        </p:nvSpPr>
        <p:spPr>
          <a:xfrm>
            <a:off x="-975575" y="809342"/>
            <a:ext cx="6955356" cy="55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Business Model 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E97BF-9D34-4723-B63A-C56EB3B1AF0F}"/>
              </a:ext>
            </a:extLst>
          </p:cNvPr>
          <p:cNvSpPr txBox="1">
            <a:spLocks/>
          </p:cNvSpPr>
          <p:nvPr/>
        </p:nvSpPr>
        <p:spPr>
          <a:xfrm>
            <a:off x="1008472" y="1433078"/>
            <a:ext cx="6425140" cy="3061615"/>
          </a:xfrm>
          <a:prstGeom prst="rect">
            <a:avLst/>
          </a:prstGeom>
        </p:spPr>
        <p:txBody>
          <a:bodyPr vert="horz" lIns="82296" tIns="41148" rIns="82296" bIns="41148" rtlCol="0">
            <a:noAutofit/>
          </a:bodyPr>
          <a:lstStyle/>
          <a:p>
            <a:pPr marL="308610" indent="-308610">
              <a:spcBef>
                <a:spcPct val="20000"/>
              </a:spcBef>
              <a:defRPr/>
            </a:pPr>
            <a:r>
              <a:rPr lang="en-US" sz="126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1.Target Customers</a:t>
            </a:r>
            <a:r>
              <a:rPr lang="en-US" sz="1260" dirty="0"/>
              <a:t>: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Small scale and large scale nurseries </a:t>
            </a: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All group of farmers who take nursery at primary level ,FPO’s.</a:t>
            </a: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8610" indent="-308610">
              <a:spcBef>
                <a:spcPct val="20000"/>
              </a:spcBef>
            </a:pPr>
            <a:r>
              <a:rPr lang="en-US" sz="1260" b="1" dirty="0">
                <a:solidFill>
                  <a:srgbClr val="00B0F0"/>
                </a:solidFill>
              </a:rPr>
              <a:t>2.Competitors:</a:t>
            </a:r>
            <a:r>
              <a:rPr lang="en-US" sz="126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Polyethylene pro-tray industries </a:t>
            </a:r>
            <a:endParaRPr lang="en-US" sz="1260" dirty="0"/>
          </a:p>
          <a:p>
            <a:pPr marL="308610" indent="-308610">
              <a:spcBef>
                <a:spcPct val="20000"/>
              </a:spcBef>
            </a:pPr>
            <a:r>
              <a:rPr lang="en-US" sz="1260" b="1" dirty="0">
                <a:solidFill>
                  <a:srgbClr val="00B0F0"/>
                </a:solidFill>
              </a:rPr>
              <a:t>3.Go to Marketing Strategy</a:t>
            </a:r>
            <a:r>
              <a:rPr lang="en-US" sz="1260" dirty="0"/>
              <a:t>:</a:t>
            </a: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Collaboration with nursery </a:t>
            </a:r>
          </a:p>
          <a:p>
            <a:pPr marL="308610" indent="-308610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Progressive farmers .</a:t>
            </a:r>
            <a:endParaRPr lang="en-US" sz="1260" dirty="0"/>
          </a:p>
          <a:p>
            <a:pPr marL="308610" indent="-308610">
              <a:spcBef>
                <a:spcPts val="360"/>
              </a:spcBef>
            </a:pPr>
            <a:r>
              <a:rPr lang="en-US" sz="1260" b="1" dirty="0">
                <a:solidFill>
                  <a:srgbClr val="00B0F0"/>
                </a:solidFill>
              </a:rPr>
              <a:t>4.Pricing Strategy</a:t>
            </a:r>
            <a:r>
              <a:rPr lang="en-US" sz="1260" dirty="0"/>
              <a:t>:</a:t>
            </a:r>
            <a:r>
              <a:rPr lang="en-US" sz="1440" dirty="0"/>
              <a:t> </a:t>
            </a:r>
          </a:p>
          <a:p>
            <a:pPr marL="308610" indent="-308610">
              <a:spcBef>
                <a:spcPts val="360"/>
              </a:spcBef>
              <a:buFont typeface="Wingdings" pitchFamily="2" charset="2"/>
              <a:buChar char="q"/>
            </a:pPr>
            <a:r>
              <a:rPr lang="en-US" sz="1080" dirty="0"/>
              <a:t> Rs</a:t>
            </a:r>
            <a:r>
              <a:rPr lang="en-US" sz="1440" dirty="0"/>
              <a:t>.</a:t>
            </a:r>
            <a:r>
              <a:rPr lang="en-US" sz="1440" dirty="0">
                <a:solidFill>
                  <a:schemeClr val="dk1"/>
                </a:solidFill>
                <a:latin typeface="Corbel"/>
                <a:sym typeface="Corbel"/>
              </a:rPr>
              <a:t>10</a:t>
            </a:r>
            <a:r>
              <a:rPr lang="en-US" sz="144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lang="en-US" sz="126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 portray which carry 100 cells .</a:t>
            </a:r>
          </a:p>
          <a:p>
            <a:pPr marL="308610" indent="-308610">
              <a:spcBef>
                <a:spcPts val="360"/>
              </a:spcBef>
            </a:pPr>
            <a:r>
              <a:rPr lang="en-US" sz="1260" dirty="0">
                <a:solidFill>
                  <a:schemeClr val="dk1"/>
                </a:solidFill>
                <a:latin typeface="Corbel"/>
                <a:sym typeface="Corbel"/>
              </a:rPr>
              <a:t>           (Note :as per need and requirement of farmer price can be changed with varying cell number)</a:t>
            </a:r>
            <a:endParaRPr lang="en-US" sz="1260" dirty="0"/>
          </a:p>
          <a:p>
            <a:pPr marL="308610" indent="-308610">
              <a:spcBef>
                <a:spcPct val="20000"/>
              </a:spcBef>
            </a:pPr>
            <a:endParaRPr lang="en-US" sz="1440" dirty="0"/>
          </a:p>
          <a:p>
            <a:pPr marL="308610" indent="-308610">
              <a:spcBef>
                <a:spcPct val="20000"/>
              </a:spcBef>
            </a:pPr>
            <a:endParaRPr lang="en-US" sz="1440" dirty="0"/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endParaRPr lang="en-US" sz="144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8610" indent="-308610" defTabSz="822960">
              <a:spcBef>
                <a:spcPct val="20000"/>
              </a:spcBef>
              <a:buClrTx/>
              <a:defRPr/>
            </a:pPr>
            <a:endParaRPr lang="en-US" sz="144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On-screen Show (16:9)</PresentationFormat>
  <Paragraphs>167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Corbel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</dc:creator>
  <cp:lastModifiedBy>satish Savadatti</cp:lastModifiedBy>
  <cp:revision>24</cp:revision>
  <dcterms:modified xsi:type="dcterms:W3CDTF">2024-07-25T12:48:56Z</dcterms:modified>
</cp:coreProperties>
</file>